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C4B9D-5498-4C20-99F1-45C2B53F803F}" type="datetimeFigureOut">
              <a:rPr lang="en-GB" smtClean="0"/>
              <a:t>27/07/2016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8A2CA-EEFA-4FF8-AE7A-1ECA6CA2D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July </a:t>
            </a:r>
            <a:r>
              <a:rPr lang="en-GB" dirty="0" smtClean="0">
                <a:latin typeface="Comic Sans MS" pitchFamily="66" charset="0"/>
              </a:rPr>
              <a:t>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Carrie Bray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9E4-8A55-41DD-AD41-86F30C1524D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537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July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Carrie Bray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8A2CA-EEFA-4FF8-AE7A-1ECA6CA2D6C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383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July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Carrie Bray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8A2CA-EEFA-4FF8-AE7A-1ECA6CA2D6C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805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July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Carrie Bray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8A2CA-EEFA-4FF8-AE7A-1ECA6CA2D6C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696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July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Carrie Bray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8A2CA-EEFA-4FF8-AE7A-1ECA6CA2D6C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057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July 2016.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Carrie Bray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8A2CA-EEFA-4FF8-AE7A-1ECA6CA2D6C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61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896A4D5-6763-483B-B62C-43513872EDEA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C04C30-DB3F-4A4D-92A1-57892B1219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A4D5-6763-483B-B62C-43513872EDEA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30-DB3F-4A4D-92A1-57892B1219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A4D5-6763-483B-B62C-43513872EDEA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30-DB3F-4A4D-92A1-57892B1219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A4D5-6763-483B-B62C-43513872EDEA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30-DB3F-4A4D-92A1-57892B1219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896A4D5-6763-483B-B62C-43513872EDEA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C04C30-DB3F-4A4D-92A1-57892B1219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A4D5-6763-483B-B62C-43513872EDEA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30-DB3F-4A4D-92A1-57892B1219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A4D5-6763-483B-B62C-43513872EDEA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30-DB3F-4A4D-92A1-57892B1219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A4D5-6763-483B-B62C-43513872EDEA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30-DB3F-4A4D-92A1-57892B1219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A4D5-6763-483B-B62C-43513872EDEA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30-DB3F-4A4D-92A1-57892B1219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A4D5-6763-483B-B62C-43513872EDEA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30-DB3F-4A4D-92A1-57892B1219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A4D5-6763-483B-B62C-43513872EDEA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4C30-DB3F-4A4D-92A1-57892B1219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96A4D5-6763-483B-B62C-43513872EDEA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C04C30-DB3F-4A4D-92A1-57892B12190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skillsworkshop.org/" TargetMode="External"/><Relationship Id="rId4" Type="http://schemas.openxmlformats.org/officeDocument/2006/relationships/hyperlink" Target="http://www.skillsworkshop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96752"/>
            <a:ext cx="8229600" cy="2232248"/>
          </a:xfrm>
        </p:spPr>
        <p:txBody>
          <a:bodyPr/>
          <a:lstStyle/>
          <a:p>
            <a:r>
              <a:rPr lang="en-GB" dirty="0" smtClean="0"/>
              <a:t>Hair &amp; Beauty Functional </a:t>
            </a:r>
            <a:r>
              <a:rPr lang="en-GB" dirty="0" smtClean="0"/>
              <a:t>English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CONVERSATION SKILLS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539552" y="3915904"/>
            <a:ext cx="3096344" cy="1872208"/>
          </a:xfrm>
          <a:prstGeom prst="roundRect">
            <a:avLst/>
          </a:prstGeom>
          <a:blipFill dpi="0" rotWithShape="1">
            <a:blip r:embed="rId3">
              <a:duotone>
                <a:schemeClr val="accent2">
                  <a:tint val="30000"/>
                  <a:satMod val="300000"/>
                </a:schemeClr>
                <a:schemeClr val="accent2">
                  <a:tint val="40000"/>
                  <a:satMod val="200000"/>
                </a:schemeClr>
              </a:duotone>
            </a:blip>
            <a:srcRect/>
            <a:tile tx="0" ty="0" sx="70000" sy="70000" flip="none" algn="ctr"/>
          </a:blipFill>
          <a:effectLst>
            <a:outerShdw blurRad="38100" dist="25400" dir="5400000" algn="t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July 2016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 Kindly </a:t>
            </a:r>
            <a:r>
              <a:rPr lang="en-GB" sz="1600" dirty="0">
                <a:solidFill>
                  <a:prstClr val="black"/>
                </a:solidFill>
                <a:latin typeface="Calibri" panose="020F0502020204030204" pitchFamily="34" charset="0"/>
              </a:rPr>
              <a:t>contributed by Carrie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Bray. Search </a:t>
            </a:r>
            <a:r>
              <a:rPr lang="en-GB" sz="1600" dirty="0">
                <a:solidFill>
                  <a:prstClr val="black"/>
                </a:solidFill>
                <a:latin typeface="Calibri" panose="020F0502020204030204" pitchFamily="34" charset="0"/>
              </a:rPr>
              <a:t>for Carrie on </a:t>
            </a:r>
            <a:r>
              <a:rPr lang="en-GB" sz="1600" dirty="0">
                <a:solidFill>
                  <a:prstClr val="black"/>
                </a:solidFill>
                <a:latin typeface="Calibri" panose="020F0502020204030204" pitchFamily="34" charset="0"/>
                <a:hlinkClick r:id="rId4"/>
              </a:rPr>
              <a:t>www.skillsworkshop.org</a:t>
            </a:r>
            <a:r>
              <a:rPr lang="en-GB" sz="1600" dirty="0">
                <a:solidFill>
                  <a:prstClr val="black"/>
                </a:solidFill>
                <a:latin typeface="Calibri" panose="020F0502020204030204" pitchFamily="34" charset="0"/>
              </a:rPr>
              <a:t>  and visit the download page for this resource to find further links and related resources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>
              <a:defRPr/>
            </a:pP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3923928" y="3753374"/>
            <a:ext cx="5220072" cy="26279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Functional English </a:t>
            </a:r>
            <a:r>
              <a:rPr lang="en-GB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(speaking, listening &amp; communication)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Entry Level 3</a:t>
            </a:r>
            <a:endParaRPr lang="en-GB" sz="1200" b="1" dirty="0">
              <a:solidFill>
                <a:srgbClr val="000000"/>
              </a:solidFill>
              <a:effectLst>
                <a:glow rad="139700">
                  <a:srgbClr val="E55505">
                    <a:alpha val="40000"/>
                  </a:srgbClr>
                </a:glow>
              </a:effectLst>
              <a:latin typeface="Calibri" panose="020F0502020204030204" pitchFamily="34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  <a:effectLst>
                  <a:glow rad="139700">
                    <a:srgbClr val="E55505">
                      <a:alpha val="40000"/>
                    </a:srgbClr>
                  </a:glow>
                </a:effectLst>
                <a:latin typeface="Calibri" panose="020F0502020204030204" pitchFamily="34" charset="0"/>
              </a:rPr>
              <a:t>Follow </a:t>
            </a:r>
            <a:r>
              <a:rPr lang="en-GB" sz="1200" dirty="0">
                <a:solidFill>
                  <a:srgbClr val="000000"/>
                </a:solidFill>
                <a:effectLst>
                  <a:glow rad="139700">
                    <a:srgbClr val="E55505">
                      <a:alpha val="40000"/>
                    </a:srgbClr>
                  </a:glow>
                </a:effectLst>
                <a:latin typeface="Calibri" panose="020F0502020204030204" pitchFamily="34" charset="0"/>
              </a:rPr>
              <a:t>the main points of discussions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effectLst>
                  <a:glow rad="139700">
                    <a:srgbClr val="E55505">
                      <a:alpha val="40000"/>
                    </a:srgbClr>
                  </a:glow>
                </a:effectLst>
                <a:latin typeface="Calibri" panose="020F0502020204030204" pitchFamily="34" charset="0"/>
              </a:rPr>
              <a:t>Use techniques to clarify and confirm understanding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effectLst>
                  <a:glow rad="139700">
                    <a:srgbClr val="E55505">
                      <a:alpha val="40000"/>
                    </a:srgbClr>
                  </a:glow>
                </a:effectLst>
                <a:latin typeface="Calibri" panose="020F0502020204030204" pitchFamily="34" charset="0"/>
              </a:rPr>
              <a:t>Give own point of view and respond appropriately to others’ point of view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effectLst>
                  <a:glow rad="139700">
                    <a:srgbClr val="E55505">
                      <a:alpha val="40000"/>
                    </a:srgbClr>
                  </a:glow>
                </a:effectLst>
                <a:latin typeface="Calibri" panose="020F0502020204030204" pitchFamily="34" charset="0"/>
              </a:rPr>
              <a:t>Use appropriate language in formal discussions/exchanges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effectLst>
                  <a:glow rad="139700">
                    <a:srgbClr val="E55505">
                      <a:alpha val="40000"/>
                    </a:srgbClr>
                  </a:glow>
                </a:effectLst>
                <a:latin typeface="Calibri" panose="020F0502020204030204" pitchFamily="34" charset="0"/>
              </a:rPr>
              <a:t>Make relevant contributions, allowing for and responding to others’ input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Level 1</a:t>
            </a:r>
            <a:endParaRPr lang="en-GB" sz="1200" b="1" dirty="0">
              <a:solidFill>
                <a:srgbClr val="000000"/>
              </a:solidFill>
              <a:effectLst>
                <a:glow rad="139700">
                  <a:srgbClr val="E55505">
                    <a:alpha val="40000"/>
                  </a:srgbClr>
                </a:glow>
              </a:effectLst>
              <a:latin typeface="Calibri" panose="020F0502020204030204" pitchFamily="34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effectLst>
                  <a:glow rad="139700">
                    <a:srgbClr val="E55505">
                      <a:alpha val="40000"/>
                    </a:srgbClr>
                  </a:glow>
                </a:effectLst>
                <a:latin typeface="Calibri" panose="020F0502020204030204" pitchFamily="34" charset="0"/>
              </a:rPr>
              <a:t>Make relevant and extended contributions to discussions, allowing for and responding to others’ input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Prepare for and contribute to the formal discussion of ideas and opinions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effectLst>
                  <a:glow rad="139700">
                    <a:srgbClr val="E55505">
                      <a:alpha val="40000"/>
                    </a:srgbClr>
                  </a:glow>
                </a:effectLst>
                <a:latin typeface="Calibri" panose="020F0502020204030204" pitchFamily="34" charset="0"/>
              </a:rPr>
              <a:t>Make different kinds of contributions to discussions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effectLst>
                  <a:glow rad="139700">
                    <a:srgbClr val="E55505">
                      <a:alpha val="40000"/>
                    </a:srgbClr>
                  </a:glow>
                </a:effectLst>
                <a:latin typeface="Calibri" panose="020F0502020204030204" pitchFamily="34" charset="0"/>
              </a:rPr>
              <a:t>Present information/points of view clearly and in appropriate language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000000"/>
              </a:solidFill>
              <a:effectLst>
                <a:glow rad="139700">
                  <a:srgbClr val="E55505">
                    <a:alpha val="40000"/>
                  </a:srgbClr>
                </a:glow>
              </a:effectLst>
              <a:latin typeface="Calibri" panose="020F0502020204030204" pitchFamily="34" charset="0"/>
            </a:endParaRPr>
          </a:p>
        </p:txBody>
      </p:sp>
      <p:pic>
        <p:nvPicPr>
          <p:cNvPr id="6" name="Picture 1" descr="Description: swlogo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388" y="260350"/>
            <a:ext cx="137001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152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Talking </a:t>
            </a:r>
            <a:r>
              <a:rPr lang="en-GB" dirty="0" smtClean="0"/>
              <a:t>to clients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pairs draw up a list of suitable conversation topics to have with a customer.</a:t>
            </a:r>
          </a:p>
          <a:p>
            <a:r>
              <a:rPr lang="en-GB" dirty="0" smtClean="0"/>
              <a:t>In pairs have a </a:t>
            </a:r>
            <a:r>
              <a:rPr lang="en-GB" dirty="0" smtClean="0"/>
              <a:t>conversation – one of </a:t>
            </a:r>
            <a:r>
              <a:rPr lang="en-GB" dirty="0" smtClean="0"/>
              <a:t>you pretend to be the customer and the other, </a:t>
            </a:r>
            <a:r>
              <a:rPr lang="en-GB" dirty="0" smtClean="0"/>
              <a:t>the </a:t>
            </a:r>
            <a:r>
              <a:rPr lang="en-GB" dirty="0" smtClean="0"/>
              <a:t>hairdresser.</a:t>
            </a:r>
          </a:p>
          <a:p>
            <a:r>
              <a:rPr lang="en-GB" dirty="0" smtClean="0"/>
              <a:t>Then move on to the next person.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What makes a good discussion?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SPEAK!</a:t>
            </a:r>
          </a:p>
          <a:p>
            <a:r>
              <a:rPr lang="en-GB" dirty="0" smtClean="0"/>
              <a:t>Be thought provoking ( not just provoking)</a:t>
            </a:r>
          </a:p>
          <a:p>
            <a:r>
              <a:rPr lang="en-GB" dirty="0" smtClean="0"/>
              <a:t>Encourage others to speak- ask what they </a:t>
            </a:r>
            <a:r>
              <a:rPr lang="en-GB" dirty="0" smtClean="0"/>
              <a:t>think</a:t>
            </a:r>
            <a:endParaRPr lang="en-GB" dirty="0" smtClean="0"/>
          </a:p>
          <a:p>
            <a:r>
              <a:rPr lang="en-GB" dirty="0" smtClean="0"/>
              <a:t>Build on other’s ideas</a:t>
            </a:r>
          </a:p>
          <a:p>
            <a:r>
              <a:rPr lang="en-GB" dirty="0" smtClean="0"/>
              <a:t>Use language to have an impact</a:t>
            </a:r>
          </a:p>
          <a:p>
            <a:r>
              <a:rPr lang="en-GB" dirty="0" smtClean="0"/>
              <a:t>Be an active participant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</a:t>
            </a:r>
            <a:r>
              <a:rPr lang="en-GB" dirty="0" smtClean="0"/>
              <a:t>to do well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Ask each other questions</a:t>
            </a:r>
          </a:p>
          <a:p>
            <a:r>
              <a:rPr lang="en-GB" dirty="0" smtClean="0"/>
              <a:t>Use body language- nodding, looking interested</a:t>
            </a:r>
          </a:p>
          <a:p>
            <a:r>
              <a:rPr lang="en-GB" dirty="0" smtClean="0"/>
              <a:t>Express your opinion</a:t>
            </a:r>
          </a:p>
          <a:p>
            <a:r>
              <a:rPr lang="en-GB" dirty="0" smtClean="0"/>
              <a:t>Make relevant contributions</a:t>
            </a:r>
          </a:p>
          <a:p>
            <a:r>
              <a:rPr lang="en-GB" dirty="0" smtClean="0"/>
              <a:t>Respond to what others are saying</a:t>
            </a:r>
          </a:p>
          <a:p>
            <a:r>
              <a:rPr lang="en-GB" dirty="0" smtClean="0"/>
              <a:t>Show that you understand</a:t>
            </a:r>
          </a:p>
          <a:p>
            <a:r>
              <a:rPr lang="en-GB" dirty="0" smtClean="0"/>
              <a:t>Use polite language</a:t>
            </a:r>
          </a:p>
          <a:p>
            <a:r>
              <a:rPr lang="en-GB" dirty="0" smtClean="0"/>
              <a:t>Let other people have their say</a:t>
            </a:r>
          </a:p>
          <a:p>
            <a:r>
              <a:rPr lang="en-GB" dirty="0" smtClean="0"/>
              <a:t>Do not dominate</a:t>
            </a:r>
          </a:p>
          <a:p>
            <a:r>
              <a:rPr lang="en-GB" dirty="0" smtClean="0"/>
              <a:t>Speak!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topic: animal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What do you think about animal testing?</a:t>
            </a:r>
          </a:p>
          <a:p>
            <a:r>
              <a:rPr lang="en-GB" dirty="0" smtClean="0"/>
              <a:t>Think about pros and cons</a:t>
            </a:r>
          </a:p>
          <a:p>
            <a:r>
              <a:rPr lang="en-GB" dirty="0" smtClean="0"/>
              <a:t>Is there a difference between animal testing for medicine and testing for cosmetics?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</TotalTime>
  <Words>369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Hair &amp; Beauty Functional English CONVERSATION SKILLS</vt:lpstr>
      <vt:lpstr>Talking to clients</vt:lpstr>
      <vt:lpstr>Discussion</vt:lpstr>
      <vt:lpstr>Discussion</vt:lpstr>
      <vt:lpstr>How to do well</vt:lpstr>
      <vt:lpstr>Sample topic: animal testing</vt:lpstr>
    </vt:vector>
  </TitlesOfParts>
  <Company>Northampton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 Skills for hairdressing and beauty </dc:title>
  <dc:subject>E3-L1 Functional English and Adult Literacy</dc:subject>
  <dc:creator>Carrie Bray</dc:creator>
  <cp:lastModifiedBy>Maggie Harnew</cp:lastModifiedBy>
  <cp:revision>9</cp:revision>
  <dcterms:created xsi:type="dcterms:W3CDTF">2010-11-01T11:34:12Z</dcterms:created>
  <dcterms:modified xsi:type="dcterms:W3CDTF">2016-07-27T11:49:56Z</dcterms:modified>
</cp:coreProperties>
</file>