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"/>
  </p:notesMasterIdLst>
  <p:sldIdLst>
    <p:sldId id="258" r:id="rId2"/>
    <p:sldId id="257" r:id="rId3"/>
    <p:sldId id="256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531" autoAdjust="0"/>
  </p:normalViewPr>
  <p:slideViewPr>
    <p:cSldViewPr>
      <p:cViewPr>
        <p:scale>
          <a:sx n="113" d="100"/>
          <a:sy n="113" d="100"/>
        </p:scale>
        <p:origin x="-144" y="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88751-8AAA-4AA0-B8B8-27CCEA70C2A6}" type="datetimeFigureOut">
              <a:rPr lang="en-GB" smtClean="0"/>
              <a:t>02/01/2012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D4358-9978-493D-9812-B4AA17BDA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363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illsworkshop.org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illsworkshop.org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illsworkshop.org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rPr>
              <a:t>Kindly contributed to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  <a:hlinkClick r:id="rId3"/>
              </a:rPr>
              <a:t>www.skillsworkshop.org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Gemma Holtam, West Yorkshire ESOL.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Search for Gemma on www.skillsworkshop. Related PDF worksheets are also available. </a:t>
            </a:r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rPr>
              <a:t>Kindly contributed to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  <a:hlinkClick r:id="rId3"/>
              </a:rPr>
              <a:t>www.skillsworkshop.org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Gemma Holtam, West Yorkshire ESOL.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Search for Gemma on www.skillsworkshop. Related PDF worksheets are also available.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D4358-9978-493D-9812-B4AA17BDA3C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042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rPr>
              <a:t>Kindly contributed to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  <a:hlinkClick r:id="rId3"/>
              </a:rPr>
              <a:t>www.skillsworkshop.org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Gemma Holtam, West Yorkshire ESOL.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Search for Gemma on www.skillsworkshop. Related PDF worksheets are also available.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D4358-9978-493D-9812-B4AA17BDA3C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792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3DF1-5502-4A2A-890F-7A9663DAC42C}" type="datetimeFigureOut">
              <a:rPr lang="en-GB" smtClean="0"/>
              <a:t>02/01/2012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D95F8-A6F7-4B3A-9880-642EE22667C6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3DF1-5502-4A2A-890F-7A9663DAC42C}" type="datetimeFigureOut">
              <a:rPr lang="en-GB" smtClean="0"/>
              <a:t>02/01/2012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D95F8-A6F7-4B3A-9880-642EE22667C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3DF1-5502-4A2A-890F-7A9663DAC42C}" type="datetimeFigureOut">
              <a:rPr lang="en-GB" smtClean="0"/>
              <a:t>02/01/2012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D95F8-A6F7-4B3A-9880-642EE22667C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3DF1-5502-4A2A-890F-7A9663DAC42C}" type="datetimeFigureOut">
              <a:rPr lang="en-GB" smtClean="0"/>
              <a:t>02/01/2012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D95F8-A6F7-4B3A-9880-642EE22667C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3DF1-5502-4A2A-890F-7A9663DAC42C}" type="datetimeFigureOut">
              <a:rPr lang="en-GB" smtClean="0"/>
              <a:t>02/01/2012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D95F8-A6F7-4B3A-9880-642EE22667C6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3DF1-5502-4A2A-890F-7A9663DAC42C}" type="datetimeFigureOut">
              <a:rPr lang="en-GB" smtClean="0"/>
              <a:t>02/01/2012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D95F8-A6F7-4B3A-9880-642EE22667C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3DF1-5502-4A2A-890F-7A9663DAC42C}" type="datetimeFigureOut">
              <a:rPr lang="en-GB" smtClean="0"/>
              <a:t>02/01/2012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D95F8-A6F7-4B3A-9880-642EE22667C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3DF1-5502-4A2A-890F-7A9663DAC42C}" type="datetimeFigureOut">
              <a:rPr lang="en-GB" smtClean="0"/>
              <a:t>02/01/2012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D95F8-A6F7-4B3A-9880-642EE22667C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3DF1-5502-4A2A-890F-7A9663DAC42C}" type="datetimeFigureOut">
              <a:rPr lang="en-GB" smtClean="0"/>
              <a:t>02/01/2012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D95F8-A6F7-4B3A-9880-642EE22667C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3DF1-5502-4A2A-890F-7A9663DAC42C}" type="datetimeFigureOut">
              <a:rPr lang="en-GB" smtClean="0"/>
              <a:t>02/01/2012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D95F8-A6F7-4B3A-9880-642EE22667C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3DF1-5502-4A2A-890F-7A9663DAC42C}" type="datetimeFigureOut">
              <a:rPr lang="en-GB" smtClean="0"/>
              <a:t>02/01/2012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6D95F8-A6F7-4B3A-9880-642EE22667C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E33DF1-5502-4A2A-890F-7A9663DAC42C}" type="datetimeFigureOut">
              <a:rPr lang="en-GB" smtClean="0"/>
              <a:t>02/01/2012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6D95F8-A6F7-4B3A-9880-642EE22667C6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illsworkshop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MA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5.png"/><Relationship Id="rId3" Type="http://schemas.microsoft.com/office/2007/relationships/media" Target="../media/media2.WMA"/><Relationship Id="rId7" Type="http://schemas.microsoft.com/office/2007/relationships/media" Target="../media/media4.WMA"/><Relationship Id="rId12" Type="http://schemas.openxmlformats.org/officeDocument/2006/relationships/audio" Target="../media/media6.WMA"/><Relationship Id="rId17" Type="http://schemas.openxmlformats.org/officeDocument/2006/relationships/image" Target="../media/image4.png"/><Relationship Id="rId2" Type="http://schemas.openxmlformats.org/officeDocument/2006/relationships/audio" Target="../media/media1.WMA"/><Relationship Id="rId16" Type="http://schemas.openxmlformats.org/officeDocument/2006/relationships/image" Target="../media/image3.png"/><Relationship Id="rId1" Type="http://schemas.microsoft.com/office/2007/relationships/media" Target="../media/media1.WMA"/><Relationship Id="rId6" Type="http://schemas.openxmlformats.org/officeDocument/2006/relationships/audio" Target="../media/media3.WMA"/><Relationship Id="rId11" Type="http://schemas.microsoft.com/office/2007/relationships/media" Target="../media/media6.WMA"/><Relationship Id="rId5" Type="http://schemas.microsoft.com/office/2007/relationships/media" Target="../media/media3.WMA"/><Relationship Id="rId15" Type="http://schemas.openxmlformats.org/officeDocument/2006/relationships/image" Target="../media/image2.png"/><Relationship Id="rId10" Type="http://schemas.openxmlformats.org/officeDocument/2006/relationships/audio" Target="../media/media5.WMA"/><Relationship Id="rId19" Type="http://schemas.openxmlformats.org/officeDocument/2006/relationships/image" Target="../media/image6.png"/><Relationship Id="rId4" Type="http://schemas.openxmlformats.org/officeDocument/2006/relationships/audio" Target="../media/media2.WMA"/><Relationship Id="rId9" Type="http://schemas.microsoft.com/office/2007/relationships/media" Target="../media/media5.WMA"/><Relationship Id="rId1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WMA"/><Relationship Id="rId13" Type="http://schemas.microsoft.com/office/2007/relationships/media" Target="../media/media11.WMA"/><Relationship Id="rId18" Type="http://schemas.openxmlformats.org/officeDocument/2006/relationships/notesSlide" Target="../notesSlides/notesSlide3.xml"/><Relationship Id="rId3" Type="http://schemas.microsoft.com/office/2007/relationships/media" Target="../media/media2.WMA"/><Relationship Id="rId21" Type="http://schemas.openxmlformats.org/officeDocument/2006/relationships/image" Target="../media/image4.png"/><Relationship Id="rId7" Type="http://schemas.microsoft.com/office/2007/relationships/media" Target="../media/media8.WMA"/><Relationship Id="rId12" Type="http://schemas.openxmlformats.org/officeDocument/2006/relationships/audio" Target="../media/media10.WMA"/><Relationship Id="rId17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6" Type="http://schemas.openxmlformats.org/officeDocument/2006/relationships/audio" Target="../media/media12.WMA"/><Relationship Id="rId20" Type="http://schemas.openxmlformats.org/officeDocument/2006/relationships/image" Target="../media/image3.png"/><Relationship Id="rId1" Type="http://schemas.microsoft.com/office/2007/relationships/media" Target="../media/media1.WMA"/><Relationship Id="rId6" Type="http://schemas.openxmlformats.org/officeDocument/2006/relationships/audio" Target="../media/media7.WMA"/><Relationship Id="rId11" Type="http://schemas.microsoft.com/office/2007/relationships/media" Target="../media/media10.WMA"/><Relationship Id="rId5" Type="http://schemas.microsoft.com/office/2007/relationships/media" Target="../media/media7.WMA"/><Relationship Id="rId15" Type="http://schemas.microsoft.com/office/2007/relationships/media" Target="../media/media12.WMA"/><Relationship Id="rId10" Type="http://schemas.openxmlformats.org/officeDocument/2006/relationships/audio" Target="../media/media9.WMA"/><Relationship Id="rId19" Type="http://schemas.openxmlformats.org/officeDocument/2006/relationships/image" Target="../media/image7.png"/><Relationship Id="rId4" Type="http://schemas.openxmlformats.org/officeDocument/2006/relationships/audio" Target="../media/media2.WMA"/><Relationship Id="rId9" Type="http://schemas.microsoft.com/office/2007/relationships/media" Target="../media/media9.WMA"/><Relationship Id="rId14" Type="http://schemas.openxmlformats.org/officeDocument/2006/relationships/audio" Target="../media/media11.WMA"/><Relationship Id="rId2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685800" y="981075"/>
            <a:ext cx="77724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A-Z Job Words</a:t>
            </a:r>
            <a:endParaRPr lang="en-GB" b="1" dirty="0" smtClean="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619250" y="2501425"/>
            <a:ext cx="6480175" cy="1477328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dirty="0" smtClean="0">
                <a:latin typeface="+mj-lt"/>
              </a:rPr>
              <a:t>Literacy </a:t>
            </a:r>
            <a:r>
              <a:rPr lang="en-GB" dirty="0" err="1">
                <a:latin typeface="+mj-lt"/>
              </a:rPr>
              <a:t>Rw</a:t>
            </a:r>
            <a:r>
              <a:rPr lang="en-GB" dirty="0">
                <a:latin typeface="+mj-lt"/>
              </a:rPr>
              <a:t>/E2.4 Use initial letters to find and sequence words in alphabetical </a:t>
            </a:r>
            <a:r>
              <a:rPr lang="en-GB" dirty="0" smtClean="0">
                <a:latin typeface="+mj-lt"/>
              </a:rPr>
              <a:t>order  </a:t>
            </a:r>
            <a:endParaRPr lang="en-GB" dirty="0">
              <a:latin typeface="+mj-lt"/>
            </a:endParaRPr>
          </a:p>
          <a:p>
            <a:r>
              <a:rPr lang="en-GB" dirty="0" smtClean="0">
                <a:latin typeface="+mj-lt"/>
              </a:rPr>
              <a:t>Literacy (ESOL) </a:t>
            </a:r>
            <a:r>
              <a:rPr lang="en-GB" dirty="0" err="1" smtClean="0">
                <a:latin typeface="+mj-lt"/>
              </a:rPr>
              <a:t>Rw</a:t>
            </a:r>
            <a:r>
              <a:rPr lang="en-GB" dirty="0" smtClean="0">
                <a:latin typeface="+mj-lt"/>
              </a:rPr>
              <a:t>/E3.4  (</a:t>
            </a:r>
            <a:r>
              <a:rPr lang="en-GB" dirty="0">
                <a:latin typeface="+mj-lt"/>
              </a:rPr>
              <a:t>a) Use first and second place letters to find and sequence words in alphabetical </a:t>
            </a:r>
            <a:r>
              <a:rPr lang="en-GB" dirty="0" smtClean="0">
                <a:latin typeface="+mj-lt"/>
              </a:rPr>
              <a:t>order </a:t>
            </a:r>
          </a:p>
          <a:p>
            <a:r>
              <a:rPr lang="en-GB" dirty="0" smtClean="0">
                <a:latin typeface="+mj-lt"/>
              </a:rPr>
              <a:t>and </a:t>
            </a:r>
            <a:r>
              <a:rPr lang="en-GB" dirty="0">
                <a:latin typeface="+mj-lt"/>
              </a:rPr>
              <a:t>for underpinning E2 Functional </a:t>
            </a:r>
            <a:r>
              <a:rPr lang="en-GB" dirty="0" smtClean="0">
                <a:latin typeface="+mj-lt"/>
              </a:rPr>
              <a:t>English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22263" y="5222586"/>
            <a:ext cx="86422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1600" dirty="0">
                <a:latin typeface="+mj-lt"/>
                <a:ea typeface="ＭＳ Ｐゴシック" pitchFamily="34" charset="-128"/>
              </a:rPr>
              <a:t>Kindly contributed to </a:t>
            </a:r>
            <a:r>
              <a:rPr lang="en-US" sz="1600" dirty="0">
                <a:latin typeface="+mj-lt"/>
                <a:ea typeface="ＭＳ Ｐゴシック" pitchFamily="34" charset="-128"/>
                <a:hlinkClick r:id="rId3"/>
              </a:rPr>
              <a:t>www.skillsworkshop.org</a:t>
            </a:r>
            <a:r>
              <a:rPr lang="en-US" sz="1600" dirty="0">
                <a:latin typeface="+mj-lt"/>
                <a:ea typeface="ＭＳ Ｐゴシック" pitchFamily="34" charset="-128"/>
              </a:rPr>
              <a:t> </a:t>
            </a:r>
            <a:r>
              <a:rPr lang="en-GB" sz="1600" dirty="0" smtClean="0">
                <a:latin typeface="+mj-lt"/>
              </a:rPr>
              <a:t>by Gemma Holtam, </a:t>
            </a:r>
            <a:r>
              <a:rPr lang="en-GB" sz="1600" dirty="0" smtClean="0">
                <a:latin typeface="+mj-lt"/>
              </a:rPr>
              <a:t>West </a:t>
            </a:r>
            <a:r>
              <a:rPr lang="en-GB" sz="1600" dirty="0">
                <a:latin typeface="+mj-lt"/>
              </a:rPr>
              <a:t>Yorkshire ESOL. </a:t>
            </a:r>
            <a:endParaRPr lang="en-GB" sz="1600" dirty="0" smtClean="0">
              <a:latin typeface="+mj-lt"/>
            </a:endParaRPr>
          </a:p>
          <a:p>
            <a:r>
              <a:rPr lang="en-GB" sz="1600" dirty="0" smtClean="0">
                <a:latin typeface="+mj-lt"/>
              </a:rPr>
              <a:t>Search </a:t>
            </a:r>
            <a:r>
              <a:rPr lang="en-GB" sz="1600" dirty="0">
                <a:latin typeface="+mj-lt"/>
              </a:rPr>
              <a:t>for Gemma on </a:t>
            </a:r>
            <a:r>
              <a:rPr lang="en-GB" sz="1600" dirty="0" smtClean="0">
                <a:latin typeface="+mj-lt"/>
              </a:rPr>
              <a:t>www.skillsworkshop. Related PDF worksheets are also available.</a:t>
            </a:r>
            <a:r>
              <a:rPr lang="en-GB" sz="1600" dirty="0" smtClean="0">
                <a:latin typeface="+mj-lt"/>
              </a:rPr>
              <a:t> </a:t>
            </a:r>
            <a:endParaRPr lang="en-GB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3475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8" t="21169" r="16120" b="11538"/>
          <a:stretch/>
        </p:blipFill>
        <p:spPr bwMode="auto">
          <a:xfrm>
            <a:off x="-36512" y="-27384"/>
            <a:ext cx="915069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DM550030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164288" y="980728"/>
            <a:ext cx="609600" cy="609600"/>
          </a:xfrm>
          <a:prstGeom prst="rect">
            <a:avLst/>
          </a:prstGeom>
        </p:spPr>
      </p:pic>
      <p:pic>
        <p:nvPicPr>
          <p:cNvPr id="8" name="DM550061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419872" y="1412776"/>
            <a:ext cx="432048" cy="432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t="26242" r="2073" b="19654"/>
          <a:stretch/>
        </p:blipFill>
        <p:spPr>
          <a:xfrm>
            <a:off x="239150" y="2061136"/>
            <a:ext cx="8679767" cy="3649382"/>
          </a:xfrm>
          <a:prstGeom prst="rect">
            <a:avLst/>
          </a:prstGeom>
        </p:spPr>
      </p:pic>
      <p:pic>
        <p:nvPicPr>
          <p:cNvPr id="3" name="DM550046.WM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647678" y="5013176"/>
            <a:ext cx="609600" cy="609600"/>
          </a:xfrm>
          <a:prstGeom prst="rect">
            <a:avLst/>
          </a:prstGeom>
        </p:spPr>
      </p:pic>
      <p:pic>
        <p:nvPicPr>
          <p:cNvPr id="7" name="DM550047.WMA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596336" y="5013176"/>
            <a:ext cx="609600" cy="609600"/>
          </a:xfrm>
          <a:prstGeom prst="rect">
            <a:avLst/>
          </a:prstGeom>
        </p:spPr>
      </p:pic>
      <p:pic>
        <p:nvPicPr>
          <p:cNvPr id="5" name="DM550040.WM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43608" y="5082157"/>
            <a:ext cx="609600" cy="609600"/>
          </a:xfrm>
          <a:prstGeom prst="rect">
            <a:avLst/>
          </a:prstGeom>
        </p:spPr>
      </p:pic>
      <p:sp>
        <p:nvSpPr>
          <p:cNvPr id="10" name="Text Box 66"/>
          <p:cNvSpPr txBox="1">
            <a:spLocks noChangeArrowheads="1"/>
          </p:cNvSpPr>
          <p:nvPr/>
        </p:nvSpPr>
        <p:spPr bwMode="auto">
          <a:xfrm>
            <a:off x="2260226" y="2202074"/>
            <a:ext cx="2311400" cy="3420701"/>
          </a:xfrm>
          <a:prstGeom prst="rect">
            <a:avLst/>
          </a:prstGeom>
          <a:solidFill>
            <a:srgbClr val="F3F3F3"/>
          </a:solidFill>
          <a:ln w="31750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Caretak</a:t>
            </a:r>
            <a:r>
              <a:rPr kumimoji="0" lang="en-GB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er</a:t>
            </a:r>
            <a:endParaRPr kumimoji="0" lang="en-GB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normalizeH="0" baseline="0" dirty="0" smtClean="0">
                <a:ln>
                  <a:noFill/>
                </a:ln>
                <a:solidFill>
                  <a:srgbClr val="007635"/>
                </a:solidFill>
                <a:effectLst/>
                <a:latin typeface="Arial Black" pitchFamily="34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7" name="Picture 68" descr="MC900334130[1]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3" b="13153"/>
          <a:stretch>
            <a:fillRect/>
          </a:stretch>
        </p:blipFill>
        <p:spPr bwMode="auto">
          <a:xfrm>
            <a:off x="2457076" y="3129175"/>
            <a:ext cx="183991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DM550041.WMA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226131" y="49408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4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9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0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9" t="22666" r="16139" b="10530"/>
          <a:stretch/>
        </p:blipFill>
        <p:spPr bwMode="auto">
          <a:xfrm>
            <a:off x="35496" y="116632"/>
            <a:ext cx="907300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DM550030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020272" y="1052736"/>
            <a:ext cx="609600" cy="609600"/>
          </a:xfrm>
          <a:prstGeom prst="rect">
            <a:avLst/>
          </a:prstGeom>
        </p:spPr>
      </p:pic>
      <p:pic>
        <p:nvPicPr>
          <p:cNvPr id="17" name="DM550061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419872" y="1556792"/>
            <a:ext cx="432048" cy="432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" t="25537" b="31690"/>
          <a:stretch/>
        </p:blipFill>
        <p:spPr>
          <a:xfrm>
            <a:off x="179512" y="1916832"/>
            <a:ext cx="8856984" cy="2861465"/>
          </a:xfrm>
          <a:prstGeom prst="rect">
            <a:avLst/>
          </a:prstGeom>
        </p:spPr>
      </p:pic>
      <p:pic>
        <p:nvPicPr>
          <p:cNvPr id="13" name="DM550033.WM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55576" y="4245706"/>
            <a:ext cx="609600" cy="609600"/>
          </a:xfrm>
          <a:prstGeom prst="rect">
            <a:avLst/>
          </a:prstGeom>
        </p:spPr>
      </p:pic>
      <p:pic>
        <p:nvPicPr>
          <p:cNvPr id="14" name="DM550035.WMA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154709" y="4245706"/>
            <a:ext cx="609600" cy="609600"/>
          </a:xfrm>
          <a:prstGeom prst="rect">
            <a:avLst/>
          </a:prstGeom>
        </p:spPr>
      </p:pic>
      <p:pic>
        <p:nvPicPr>
          <p:cNvPr id="11" name="DM550050.WM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657600" y="4245706"/>
            <a:ext cx="609600" cy="609600"/>
          </a:xfrm>
          <a:prstGeom prst="rect">
            <a:avLst/>
          </a:prstGeom>
        </p:spPr>
      </p:pic>
      <p:pic>
        <p:nvPicPr>
          <p:cNvPr id="8" name="DM550037.WMA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588224" y="4221088"/>
            <a:ext cx="609600" cy="609600"/>
          </a:xfrm>
          <a:prstGeom prst="rect">
            <a:avLst/>
          </a:prstGeom>
        </p:spPr>
      </p:pic>
      <p:pic>
        <p:nvPicPr>
          <p:cNvPr id="7" name="DM550055.WMA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028384" y="4221088"/>
            <a:ext cx="609600" cy="609600"/>
          </a:xfrm>
          <a:prstGeom prst="rect">
            <a:avLst/>
          </a:prstGeom>
        </p:spPr>
      </p:pic>
      <p:pic>
        <p:nvPicPr>
          <p:cNvPr id="9" name="DM550051.WMA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076056" y="42210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6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91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0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39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25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08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</TotalTime>
  <Words>147</Words>
  <Application>Microsoft Office PowerPoint</Application>
  <PresentationFormat>On-screen Show (4:3)</PresentationFormat>
  <Paragraphs>16</Paragraphs>
  <Slides>3</Slides>
  <Notes>3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Flow</vt:lpstr>
      <vt:lpstr>A-Z Job Words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Maggie Harnew</cp:lastModifiedBy>
  <cp:revision>14</cp:revision>
  <dcterms:created xsi:type="dcterms:W3CDTF">2011-11-27T09:04:48Z</dcterms:created>
  <dcterms:modified xsi:type="dcterms:W3CDTF">2012-01-02T15:54:19Z</dcterms:modified>
</cp:coreProperties>
</file>