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81D2D-AB83-493A-B78E-BF0D69439B6F}" type="datetimeFigureOut">
              <a:rPr lang="en-GB" smtClean="0"/>
              <a:t>13/04/2011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23803-EF3F-4BEF-B705-EA6B173D5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900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dirty="0" smtClean="0">
                <a:latin typeface="Comic Sans MS" pitchFamily="66" charset="0"/>
              </a:rPr>
              <a:t>April </a:t>
            </a:r>
            <a:r>
              <a:rPr lang="en-GB" dirty="0" smtClean="0">
                <a:latin typeface="Comic Sans MS" pitchFamily="66" charset="0"/>
              </a:rPr>
              <a:t>2011.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Charlotte O’Brien, Northampton College</a:t>
            </a:r>
            <a:r>
              <a:rPr lang="en-GB" dirty="0" smtClean="0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April 2011.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Charlotte O’Brien, Northampton College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23803-EF3F-4BEF-B705-EA6B173D5F4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795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765A-C3C5-4DA4-81AB-6395176DD4B2}" type="datetimeFigureOut">
              <a:rPr lang="en-US" smtClean="0"/>
              <a:pPr/>
              <a:t>4/13/2011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9817-E08B-41C7-B23D-09AD784A26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765A-C3C5-4DA4-81AB-6395176DD4B2}" type="datetimeFigureOut">
              <a:rPr lang="en-US" smtClean="0"/>
              <a:pPr/>
              <a:t>4/13/2011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9817-E08B-41C7-B23D-09AD784A26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765A-C3C5-4DA4-81AB-6395176DD4B2}" type="datetimeFigureOut">
              <a:rPr lang="en-US" smtClean="0"/>
              <a:pPr/>
              <a:t>4/13/2011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9817-E08B-41C7-B23D-09AD784A26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700C-CF05-469E-8FC6-3103880174E2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4/13/2011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95C5-52E5-4600-86D7-6C161188D683}" type="slidenum">
              <a:rPr lang="en-GB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9448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700C-CF05-469E-8FC6-3103880174E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4/13/2011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95C5-52E5-4600-86D7-6C161188D683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197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700C-CF05-469E-8FC6-3103880174E2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4/13/2011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95C5-52E5-4600-86D7-6C161188D683}" type="slidenum">
              <a:rPr lang="en-GB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8828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700C-CF05-469E-8FC6-3103880174E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4/13/2011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95C5-52E5-4600-86D7-6C161188D683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260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700C-CF05-469E-8FC6-3103880174E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4/13/2011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95C5-52E5-4600-86D7-6C161188D683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670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700C-CF05-469E-8FC6-3103880174E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4/13/2011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95C5-52E5-4600-86D7-6C161188D683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420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700C-CF05-469E-8FC6-3103880174E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4/13/2011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95C5-52E5-4600-86D7-6C161188D683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7505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700C-CF05-469E-8FC6-3103880174E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4/13/2011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95C5-52E5-4600-86D7-6C161188D683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47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765A-C3C5-4DA4-81AB-6395176DD4B2}" type="datetimeFigureOut">
              <a:rPr lang="en-US" smtClean="0"/>
              <a:pPr/>
              <a:t>4/13/2011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9817-E08B-41C7-B23D-09AD784A26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700C-CF05-469E-8FC6-3103880174E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4/13/2011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1695C5-52E5-4600-86D7-6C161188D683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378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700C-CF05-469E-8FC6-3103880174E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4/13/2011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95C5-52E5-4600-86D7-6C161188D683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0467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700C-CF05-469E-8FC6-3103880174E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4/13/2011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95C5-52E5-4600-86D7-6C161188D683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765A-C3C5-4DA4-81AB-6395176DD4B2}" type="datetimeFigureOut">
              <a:rPr lang="en-US" smtClean="0"/>
              <a:pPr/>
              <a:t>4/13/2011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9817-E08B-41C7-B23D-09AD784A26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765A-C3C5-4DA4-81AB-6395176DD4B2}" type="datetimeFigureOut">
              <a:rPr lang="en-US" smtClean="0"/>
              <a:pPr/>
              <a:t>4/13/2011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9817-E08B-41C7-B23D-09AD784A26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765A-C3C5-4DA4-81AB-6395176DD4B2}" type="datetimeFigureOut">
              <a:rPr lang="en-US" smtClean="0"/>
              <a:pPr/>
              <a:t>4/13/2011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9817-E08B-41C7-B23D-09AD784A26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765A-C3C5-4DA4-81AB-6395176DD4B2}" type="datetimeFigureOut">
              <a:rPr lang="en-US" smtClean="0"/>
              <a:pPr/>
              <a:t>4/13/2011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9817-E08B-41C7-B23D-09AD784A26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765A-C3C5-4DA4-81AB-6395176DD4B2}" type="datetimeFigureOut">
              <a:rPr lang="en-US" smtClean="0"/>
              <a:pPr/>
              <a:t>4/13/2011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9817-E08B-41C7-B23D-09AD784A26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765A-C3C5-4DA4-81AB-6395176DD4B2}" type="datetimeFigureOut">
              <a:rPr lang="en-US" smtClean="0"/>
              <a:pPr/>
              <a:t>4/13/2011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9817-E08B-41C7-B23D-09AD784A26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765A-C3C5-4DA4-81AB-6395176DD4B2}" type="datetimeFigureOut">
              <a:rPr lang="en-US" smtClean="0"/>
              <a:pPr/>
              <a:t>4/13/2011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9817-E08B-41C7-B23D-09AD784A26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4765A-C3C5-4DA4-81AB-6395176DD4B2}" type="datetimeFigureOut">
              <a:rPr lang="en-US" smtClean="0"/>
              <a:pPr/>
              <a:t>4/13/2011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29817-E08B-41C7-B23D-09AD784A26C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B1700C-CF05-469E-8FC6-3103880174E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4/13/2011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1695C5-52E5-4600-86D7-6C161188D683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0217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killsworkshop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skillsworkshop.org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916198" y="1037356"/>
            <a:ext cx="5543550" cy="922338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>Would you rather…?</a:t>
            </a:r>
            <a:br>
              <a:rPr lang="en-GB" b="1" dirty="0" smtClean="0"/>
            </a:br>
            <a:r>
              <a:rPr lang="en-GB" b="1" dirty="0" smtClean="0"/>
              <a:t>Version 1</a:t>
            </a:r>
            <a:endParaRPr lang="en-GB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427508" y="4120339"/>
            <a:ext cx="8434289" cy="1728192"/>
          </a:xfrm>
          <a:prstGeom prst="rect">
            <a:avLst/>
          </a:prstGeom>
          <a:noFill/>
        </p:spPr>
      </p:sp>
      <p:pic>
        <p:nvPicPr>
          <p:cNvPr id="2052" name="Picture 1" descr="Description: sw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708819"/>
            <a:ext cx="1370012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7"/>
          <p:cNvSpPr/>
          <p:nvPr/>
        </p:nvSpPr>
        <p:spPr>
          <a:xfrm>
            <a:off x="788875" y="2780928"/>
            <a:ext cx="7711554" cy="1174735"/>
          </a:xfrm>
          <a:custGeom>
            <a:avLst/>
            <a:gdLst>
              <a:gd name="connsiteX0" fmla="*/ 0 w 8434289"/>
              <a:gd name="connsiteY0" fmla="*/ 209142 h 1254825"/>
              <a:gd name="connsiteX1" fmla="*/ 209142 w 8434289"/>
              <a:gd name="connsiteY1" fmla="*/ 0 h 1254825"/>
              <a:gd name="connsiteX2" fmla="*/ 8225147 w 8434289"/>
              <a:gd name="connsiteY2" fmla="*/ 0 h 1254825"/>
              <a:gd name="connsiteX3" fmla="*/ 8434289 w 8434289"/>
              <a:gd name="connsiteY3" fmla="*/ 209142 h 1254825"/>
              <a:gd name="connsiteX4" fmla="*/ 8434289 w 8434289"/>
              <a:gd name="connsiteY4" fmla="*/ 1045683 h 1254825"/>
              <a:gd name="connsiteX5" fmla="*/ 8225147 w 8434289"/>
              <a:gd name="connsiteY5" fmla="*/ 1254825 h 1254825"/>
              <a:gd name="connsiteX6" fmla="*/ 209142 w 8434289"/>
              <a:gd name="connsiteY6" fmla="*/ 1254825 h 1254825"/>
              <a:gd name="connsiteX7" fmla="*/ 0 w 8434289"/>
              <a:gd name="connsiteY7" fmla="*/ 1045683 h 1254825"/>
              <a:gd name="connsiteX8" fmla="*/ 0 w 8434289"/>
              <a:gd name="connsiteY8" fmla="*/ 209142 h 125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4289" h="1254825">
                <a:moveTo>
                  <a:pt x="0" y="209142"/>
                </a:moveTo>
                <a:cubicBezTo>
                  <a:pt x="0" y="93636"/>
                  <a:pt x="93636" y="0"/>
                  <a:pt x="209142" y="0"/>
                </a:cubicBezTo>
                <a:lnTo>
                  <a:pt x="8225147" y="0"/>
                </a:lnTo>
                <a:cubicBezTo>
                  <a:pt x="8340653" y="0"/>
                  <a:pt x="8434289" y="93636"/>
                  <a:pt x="8434289" y="209142"/>
                </a:cubicBezTo>
                <a:lnTo>
                  <a:pt x="8434289" y="1045683"/>
                </a:lnTo>
                <a:cubicBezTo>
                  <a:pt x="8434289" y="1161189"/>
                  <a:pt x="8340653" y="1254825"/>
                  <a:pt x="8225147" y="1254825"/>
                </a:cubicBezTo>
                <a:lnTo>
                  <a:pt x="209142" y="1254825"/>
                </a:lnTo>
                <a:cubicBezTo>
                  <a:pt x="93636" y="1254825"/>
                  <a:pt x="0" y="1161189"/>
                  <a:pt x="0" y="1045683"/>
                </a:cubicBezTo>
                <a:lnTo>
                  <a:pt x="0" y="209142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1000">
                <a:schemeClr val="accent1">
                  <a:lumMod val="40000"/>
                  <a:lumOff val="60000"/>
                </a:schemeClr>
              </a:gs>
              <a:gs pos="73000">
                <a:schemeClr val="accent1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98416" tIns="198416" rIns="198416" bIns="198416" numCol="1" spcCol="1270" anchor="ctr" anchorCtr="0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GB" dirty="0" smtClean="0">
                <a:solidFill>
                  <a:prstClr val="black"/>
                </a:solidFill>
              </a:rPr>
              <a:t>April </a:t>
            </a:r>
            <a:r>
              <a:rPr lang="en-GB" dirty="0" smtClean="0">
                <a:solidFill>
                  <a:prstClr val="black"/>
                </a:solidFill>
              </a:rPr>
              <a:t>2011. </a:t>
            </a:r>
            <a:r>
              <a:rPr lang="en-GB" dirty="0" smtClean="0">
                <a:solidFill>
                  <a:prstClr val="black"/>
                </a:solidFill>
              </a:rPr>
              <a:t>Kindly contributed by Charlotte O’Brien , Northampton College. </a:t>
            </a:r>
          </a:p>
          <a:p>
            <a:pPr>
              <a:spcBef>
                <a:spcPct val="0"/>
              </a:spcBef>
              <a:defRPr/>
            </a:pPr>
            <a:r>
              <a:rPr lang="en-GB" dirty="0" smtClean="0">
                <a:solidFill>
                  <a:prstClr val="black"/>
                </a:solidFill>
              </a:rPr>
              <a:t>Search for Charlotte on </a:t>
            </a:r>
            <a:r>
              <a:rPr lang="en-GB" dirty="0" smtClean="0">
                <a:solidFill>
                  <a:prstClr val="black"/>
                </a:solidFill>
                <a:hlinkClick r:id="rId5"/>
              </a:rPr>
              <a:t>www.skillsworkshop.org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</a:p>
          <a:p>
            <a:pPr>
              <a:spcBef>
                <a:spcPct val="0"/>
              </a:spcBef>
              <a:defRPr/>
            </a:pPr>
            <a:endParaRPr lang="en-GB" dirty="0" smtClean="0">
              <a:solidFill>
                <a:prstClr val="black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GB" dirty="0">
                <a:solidFill>
                  <a:prstClr val="black"/>
                </a:solidFill>
              </a:rPr>
              <a:t>Easily edited to suit your own </a:t>
            </a:r>
            <a:r>
              <a:rPr lang="en-GB" dirty="0" smtClean="0">
                <a:solidFill>
                  <a:prstClr val="black"/>
                </a:solidFill>
              </a:rPr>
              <a:t>learners.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958543" y="4581128"/>
            <a:ext cx="763270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z="1600" b="1" dirty="0" smtClean="0">
                <a:latin typeface="+mj-lt"/>
              </a:rPr>
              <a:t>Curriculum </a:t>
            </a:r>
            <a:r>
              <a:rPr lang="en-GB" sz="1600" b="1" dirty="0">
                <a:latin typeface="+mj-lt"/>
              </a:rPr>
              <a:t>links</a:t>
            </a:r>
            <a:endParaRPr lang="en-GB" sz="1600" dirty="0">
              <a:latin typeface="+mj-lt"/>
            </a:endParaRPr>
          </a:p>
          <a:p>
            <a:r>
              <a:rPr lang="en-GB" sz="1600" dirty="0">
                <a:latin typeface="+mj-lt"/>
              </a:rPr>
              <a:t>This is a fun, short warm up activity to energise </a:t>
            </a:r>
            <a:r>
              <a:rPr lang="en-GB" sz="1600" dirty="0" smtClean="0">
                <a:latin typeface="+mj-lt"/>
              </a:rPr>
              <a:t>Foundation learners </a:t>
            </a:r>
            <a:r>
              <a:rPr lang="en-GB" sz="1600" dirty="0">
                <a:latin typeface="+mj-lt"/>
              </a:rPr>
              <a:t>at the start of </a:t>
            </a:r>
            <a:r>
              <a:rPr lang="en-GB" sz="1600" dirty="0" smtClean="0">
                <a:latin typeface="+mj-lt"/>
              </a:rPr>
              <a:t>any </a:t>
            </a:r>
            <a:r>
              <a:rPr lang="en-GB" sz="1600" dirty="0">
                <a:latin typeface="+mj-lt"/>
              </a:rPr>
              <a:t>lesson! It asks students to make a decision on a question and either stand up or sit down depending on their views</a:t>
            </a:r>
            <a:r>
              <a:rPr lang="en-GB" sz="1600" dirty="0" smtClean="0"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8236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Would you rather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 smtClean="0"/>
              <a:t>Would you rather have everything you have </a:t>
            </a:r>
            <a:r>
              <a:rPr lang="en-GB" sz="4000" dirty="0" smtClean="0"/>
              <a:t>dreamt </a:t>
            </a:r>
            <a:r>
              <a:rPr lang="en-GB" sz="4000" dirty="0" smtClean="0"/>
              <a:t>of (materialistically) or have the love of the one you love?</a:t>
            </a:r>
          </a:p>
          <a:p>
            <a:endParaRPr lang="en-GB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187450" y="5013325"/>
            <a:ext cx="1368425" cy="1584325"/>
          </a:xfrm>
          <a:prstGeom prst="downArrow">
            <a:avLst>
              <a:gd name="adj1" fmla="val 50000"/>
              <a:gd name="adj2" fmla="val 289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5867400" y="4941888"/>
            <a:ext cx="1368425" cy="1655762"/>
          </a:xfrm>
          <a:prstGeom prst="upArrow">
            <a:avLst>
              <a:gd name="adj1" fmla="val 50000"/>
              <a:gd name="adj2" fmla="val 302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71550" y="4581525"/>
            <a:ext cx="187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Stuff</a:t>
            </a:r>
            <a:endParaRPr lang="en-GB" sz="2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143504" y="4581525"/>
            <a:ext cx="29289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Love</a:t>
            </a:r>
            <a:endParaRPr lang="en-GB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Would you rather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 smtClean="0"/>
              <a:t>Would you rather be king/or queen of the universe for one year or get what you want for one year?</a:t>
            </a:r>
          </a:p>
          <a:p>
            <a:endParaRPr lang="en-GB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187450" y="5013325"/>
            <a:ext cx="1368425" cy="1584325"/>
          </a:xfrm>
          <a:prstGeom prst="downArrow">
            <a:avLst>
              <a:gd name="adj1" fmla="val 50000"/>
              <a:gd name="adj2" fmla="val 289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5867400" y="4941888"/>
            <a:ext cx="1368425" cy="1655762"/>
          </a:xfrm>
          <a:prstGeom prst="upArrow">
            <a:avLst>
              <a:gd name="adj1" fmla="val 50000"/>
              <a:gd name="adj2" fmla="val 302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71550" y="4581525"/>
            <a:ext cx="1871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King of the Universe</a:t>
            </a:r>
            <a:endParaRPr lang="en-GB" sz="2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143504" y="4581525"/>
            <a:ext cx="29289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Get what you want</a:t>
            </a:r>
            <a:endParaRPr lang="en-GB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Would you rather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i="1" dirty="0" smtClean="0"/>
              <a:t>On a deserted island, would you rather eat a live moth the size of a tomato or eat a dead bird with feathers?</a:t>
            </a:r>
          </a:p>
          <a:p>
            <a:endParaRPr lang="en-GB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187450" y="5013325"/>
            <a:ext cx="1368425" cy="1584325"/>
          </a:xfrm>
          <a:prstGeom prst="downArrow">
            <a:avLst>
              <a:gd name="adj1" fmla="val 50000"/>
              <a:gd name="adj2" fmla="val 289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5867400" y="4941888"/>
            <a:ext cx="1368425" cy="1655762"/>
          </a:xfrm>
          <a:prstGeom prst="upArrow">
            <a:avLst>
              <a:gd name="adj1" fmla="val 50000"/>
              <a:gd name="adj2" fmla="val 302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42910" y="4581525"/>
            <a:ext cx="25717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Live Moth</a:t>
            </a:r>
            <a:endParaRPr lang="en-GB" sz="2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143504" y="4581525"/>
            <a:ext cx="29289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Dead Bird</a:t>
            </a:r>
            <a:endParaRPr lang="en-GB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 up over!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Let’s get down </a:t>
            </a:r>
            <a:r>
              <a:rPr lang="en-GB" smtClean="0"/>
              <a:t>to business! 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Would You Rather?</a:t>
            </a:r>
            <a:r>
              <a:rPr lang="en-GB" sz="4000" dirty="0" smtClean="0"/>
              <a:t> </a:t>
            </a:r>
            <a:endParaRPr lang="en-GB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55650" y="1125538"/>
            <a:ext cx="7772400" cy="100806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54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71472" y="1785926"/>
            <a:ext cx="7715304" cy="2243149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series of questions are about to follow.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Look at the arrows underneath the questions.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If you agree with the statement next to the arrow pointing down – sit down.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If you agree with the statement next to the arrow pointing up – stand up.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1187450" y="5013325"/>
            <a:ext cx="1368425" cy="1584325"/>
          </a:xfrm>
          <a:prstGeom prst="downArrow">
            <a:avLst>
              <a:gd name="adj1" fmla="val 50000"/>
              <a:gd name="adj2" fmla="val 289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867400" y="4941888"/>
            <a:ext cx="1368425" cy="1655762"/>
          </a:xfrm>
          <a:prstGeom prst="upArrow">
            <a:avLst>
              <a:gd name="adj1" fmla="val 50000"/>
              <a:gd name="adj2" fmla="val 302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71550" y="4581525"/>
            <a:ext cx="187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/>
              <a:t>Sit down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51500" y="4581525"/>
            <a:ext cx="187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/>
              <a:t>Stand up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Would you rather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Would you rather swim in a pool of </a:t>
            </a:r>
            <a:r>
              <a:rPr lang="en-GB" sz="3600" dirty="0" smtClean="0"/>
              <a:t>blood </a:t>
            </a:r>
            <a:r>
              <a:rPr lang="en-GB" sz="3600" dirty="0" smtClean="0"/>
              <a:t>for an hour, or hang upside down for 8 hours?</a:t>
            </a:r>
            <a:endParaRPr lang="en-GB" sz="36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187450" y="5013325"/>
            <a:ext cx="1368425" cy="1584325"/>
          </a:xfrm>
          <a:prstGeom prst="downArrow">
            <a:avLst>
              <a:gd name="adj1" fmla="val 50000"/>
              <a:gd name="adj2" fmla="val 289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5867400" y="4941888"/>
            <a:ext cx="1368425" cy="1655762"/>
          </a:xfrm>
          <a:prstGeom prst="upArrow">
            <a:avLst>
              <a:gd name="adj1" fmla="val 50000"/>
              <a:gd name="adj2" fmla="val 302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71550" y="4581525"/>
            <a:ext cx="187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Swim</a:t>
            </a:r>
            <a:endParaRPr lang="en-GB" sz="2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651500" y="4581525"/>
            <a:ext cx="1871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Upside down</a:t>
            </a:r>
            <a:endParaRPr lang="en-GB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Would you rather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Would you rather have a ketchup - dispensing navel, or a pencil-sharpening nostril?</a:t>
            </a:r>
            <a:endParaRPr lang="en-GB" sz="40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187450" y="5013325"/>
            <a:ext cx="1368425" cy="1584325"/>
          </a:xfrm>
          <a:prstGeom prst="downArrow">
            <a:avLst>
              <a:gd name="adj1" fmla="val 50000"/>
              <a:gd name="adj2" fmla="val 289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5867400" y="4941888"/>
            <a:ext cx="1368425" cy="1655762"/>
          </a:xfrm>
          <a:prstGeom prst="upArrow">
            <a:avLst>
              <a:gd name="adj1" fmla="val 50000"/>
              <a:gd name="adj2" fmla="val 302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71550" y="4581525"/>
            <a:ext cx="20288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Ketchup</a:t>
            </a:r>
            <a:endParaRPr lang="en-GB" sz="2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651500" y="4581525"/>
            <a:ext cx="2063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Sharpener</a:t>
            </a:r>
            <a:endParaRPr lang="en-GB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Would you rather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Would you rather have 500 tarantulas crawling in your house or 1000 crickets jumping around your room?</a:t>
            </a:r>
            <a:endParaRPr lang="en-GB" sz="40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187450" y="5013325"/>
            <a:ext cx="1368425" cy="1584325"/>
          </a:xfrm>
          <a:prstGeom prst="downArrow">
            <a:avLst>
              <a:gd name="adj1" fmla="val 50000"/>
              <a:gd name="adj2" fmla="val 289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5867400" y="4941888"/>
            <a:ext cx="1368425" cy="1655762"/>
          </a:xfrm>
          <a:prstGeom prst="upArrow">
            <a:avLst>
              <a:gd name="adj1" fmla="val 50000"/>
              <a:gd name="adj2" fmla="val 302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00100" y="4286256"/>
            <a:ext cx="18716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Tarantulas</a:t>
            </a:r>
            <a:endParaRPr lang="en-GB" sz="2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715008" y="4286256"/>
            <a:ext cx="18716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Crickets</a:t>
            </a:r>
            <a:endParaRPr lang="en-GB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Would you rather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Would you rather snort half the pepper from a pepper shaker, or a live bee?</a:t>
            </a:r>
            <a:endParaRPr lang="en-GB" sz="44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187450" y="5013325"/>
            <a:ext cx="1368425" cy="1584325"/>
          </a:xfrm>
          <a:prstGeom prst="downArrow">
            <a:avLst>
              <a:gd name="adj1" fmla="val 50000"/>
              <a:gd name="adj2" fmla="val 289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5867400" y="4941888"/>
            <a:ext cx="1368425" cy="1655762"/>
          </a:xfrm>
          <a:prstGeom prst="upArrow">
            <a:avLst>
              <a:gd name="adj1" fmla="val 50000"/>
              <a:gd name="adj2" fmla="val 302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71550" y="4581525"/>
            <a:ext cx="187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Pepper</a:t>
            </a:r>
            <a:endParaRPr lang="en-GB" sz="2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651500" y="4581525"/>
            <a:ext cx="187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Bee</a:t>
            </a:r>
            <a:endParaRPr lang="en-GB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Would you rather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Would you rather get caught singing in the mirror or spying on your crush?</a:t>
            </a:r>
            <a:endParaRPr lang="en-GB" sz="44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187450" y="5013325"/>
            <a:ext cx="1368425" cy="1584325"/>
          </a:xfrm>
          <a:prstGeom prst="downArrow">
            <a:avLst>
              <a:gd name="adj1" fmla="val 50000"/>
              <a:gd name="adj2" fmla="val 289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5867400" y="4941888"/>
            <a:ext cx="1368425" cy="1655762"/>
          </a:xfrm>
          <a:prstGeom prst="upArrow">
            <a:avLst>
              <a:gd name="adj1" fmla="val 50000"/>
              <a:gd name="adj2" fmla="val 302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71550" y="4581525"/>
            <a:ext cx="187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Singing</a:t>
            </a:r>
            <a:endParaRPr lang="en-GB" sz="2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651500" y="4581525"/>
            <a:ext cx="187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Crush</a:t>
            </a:r>
            <a:endParaRPr lang="en-GB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Would you rather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400" dirty="0" smtClean="0"/>
              <a:t>Would you rather publish your diary or make a movie on your most embarrassing moment?</a:t>
            </a:r>
          </a:p>
          <a:p>
            <a:endParaRPr lang="en-GB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187450" y="5013325"/>
            <a:ext cx="1368425" cy="1584325"/>
          </a:xfrm>
          <a:prstGeom prst="downArrow">
            <a:avLst>
              <a:gd name="adj1" fmla="val 50000"/>
              <a:gd name="adj2" fmla="val 289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5867400" y="4941888"/>
            <a:ext cx="1368425" cy="1655762"/>
          </a:xfrm>
          <a:prstGeom prst="upArrow">
            <a:avLst>
              <a:gd name="adj1" fmla="val 50000"/>
              <a:gd name="adj2" fmla="val 302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71550" y="4581525"/>
            <a:ext cx="22431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Publish Diary</a:t>
            </a:r>
            <a:endParaRPr lang="en-GB" sz="2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651500" y="4581525"/>
            <a:ext cx="24209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Embarrassing movie</a:t>
            </a:r>
            <a:endParaRPr lang="en-GB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Would you rather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Would you rather do the Macarena in front of everybody on a table or dress up as a chicken and dance like a chicken in front of everybody?</a:t>
            </a:r>
          </a:p>
          <a:p>
            <a:endParaRPr lang="en-GB" sz="36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187450" y="5013325"/>
            <a:ext cx="1368425" cy="1584325"/>
          </a:xfrm>
          <a:prstGeom prst="downArrow">
            <a:avLst>
              <a:gd name="adj1" fmla="val 50000"/>
              <a:gd name="adj2" fmla="val 289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5867400" y="4941888"/>
            <a:ext cx="1368425" cy="1655762"/>
          </a:xfrm>
          <a:prstGeom prst="upArrow">
            <a:avLst>
              <a:gd name="adj1" fmla="val 50000"/>
              <a:gd name="adj2" fmla="val 302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71550" y="4581525"/>
            <a:ext cx="187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Macarena</a:t>
            </a:r>
            <a:endParaRPr lang="en-GB" sz="2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143504" y="4581525"/>
            <a:ext cx="29289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Chicken</a:t>
            </a:r>
            <a:endParaRPr lang="en-GB" sz="2400" b="1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Custom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7E9532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427</Words>
  <Application>Microsoft Office PowerPoint</Application>
  <PresentationFormat>On-screen Show (4:3)</PresentationFormat>
  <Paragraphs>60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Flow</vt:lpstr>
      <vt:lpstr>Would you rather…? Version 1</vt:lpstr>
      <vt:lpstr>Would You Rather? </vt:lpstr>
      <vt:lpstr>Would you rather </vt:lpstr>
      <vt:lpstr>Would you rather </vt:lpstr>
      <vt:lpstr>Would you rather </vt:lpstr>
      <vt:lpstr>Would you rather </vt:lpstr>
      <vt:lpstr>Would you rather </vt:lpstr>
      <vt:lpstr>Would you rather </vt:lpstr>
      <vt:lpstr>Would you rather </vt:lpstr>
      <vt:lpstr>Would you rather </vt:lpstr>
      <vt:lpstr>Would you rather </vt:lpstr>
      <vt:lpstr>Would you rather </vt:lpstr>
      <vt:lpstr>Warm up over!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Would You Rather? v1</dc:title>
  <dc:subject>Warm up for any literacy or numeracy lesson</dc:subject>
  <dc:creator>Charlotte O'Brien</dc:creator>
  <cp:lastModifiedBy>Maggie Harnew</cp:lastModifiedBy>
  <cp:revision>5</cp:revision>
  <dcterms:created xsi:type="dcterms:W3CDTF">2011-03-15T16:00:31Z</dcterms:created>
  <dcterms:modified xsi:type="dcterms:W3CDTF">2011-04-13T18:36:11Z</dcterms:modified>
</cp:coreProperties>
</file>