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11" autoAdjust="0"/>
  </p:normalViewPr>
  <p:slideViewPr>
    <p:cSldViewPr>
      <p:cViewPr>
        <p:scale>
          <a:sx n="116" d="100"/>
          <a:sy n="116" d="100"/>
        </p:scale>
        <p:origin x="-72" y="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2AB03-DF36-4389-8ECA-024EED3D4D6C}" type="datetimeFigureOut">
              <a:rPr lang="en-GB" smtClean="0"/>
              <a:t>03/01/2012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D2797-093D-40EF-A0A9-9B57A4EA1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52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workshop.org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workshop.org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  <a:latin typeface="+mn-lt"/>
                <a:ea typeface="ＭＳ Ｐゴシック" pitchFamily="34" charset="-128"/>
              </a:rPr>
              <a:t>Kindly contributed to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ea typeface="ＭＳ Ｐゴシック" pitchFamily="34" charset="-128"/>
                <a:hlinkClick r:id="rId3"/>
              </a:rPr>
              <a:t>www.skillsworkshop.org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GB" sz="1200" dirty="0" smtClean="0">
                <a:solidFill>
                  <a:prstClr val="black"/>
                </a:solidFill>
                <a:latin typeface="+mn-lt"/>
              </a:rPr>
              <a:t>by </a:t>
            </a:r>
            <a:r>
              <a:rPr lang="en-GB" sz="1200" dirty="0" err="1" smtClean="0">
                <a:solidFill>
                  <a:prstClr val="black"/>
                </a:solidFill>
                <a:latin typeface="+mn-lt"/>
              </a:rPr>
              <a:t>Shellyanne</a:t>
            </a:r>
            <a:r>
              <a:rPr lang="en-GB" sz="1200" dirty="0" smtClean="0">
                <a:solidFill>
                  <a:prstClr val="black"/>
                </a:solidFill>
                <a:latin typeface="+mn-lt"/>
              </a:rPr>
              <a:t> Graham, </a:t>
            </a:r>
          </a:p>
          <a:p>
            <a:r>
              <a:rPr lang="en-GB" sz="1200" dirty="0" smtClean="0">
                <a:solidFill>
                  <a:prstClr val="black"/>
                </a:solidFill>
                <a:latin typeface="+mn-lt"/>
              </a:rPr>
              <a:t>Search for </a:t>
            </a:r>
            <a:r>
              <a:rPr lang="en-GB" sz="1200" dirty="0" err="1" smtClean="0">
                <a:solidFill>
                  <a:prstClr val="black"/>
                </a:solidFill>
                <a:latin typeface="+mn-lt"/>
              </a:rPr>
              <a:t>Shellyanne</a:t>
            </a:r>
            <a:r>
              <a:rPr lang="en-GB" sz="1200" dirty="0" smtClean="0">
                <a:solidFill>
                  <a:prstClr val="black"/>
                </a:solidFill>
                <a:latin typeface="+mn-lt"/>
              </a:rPr>
              <a:t> on www.skillsworkshop. Related PDF resources are also available.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  <a:latin typeface="+mn-lt"/>
                <a:ea typeface="ＭＳ Ｐゴシック" pitchFamily="34" charset="-128"/>
              </a:rPr>
              <a:t>Kindly contributed to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ea typeface="ＭＳ Ｐゴシック" pitchFamily="34" charset="-128"/>
                <a:hlinkClick r:id="rId3"/>
              </a:rPr>
              <a:t>www.skillsworkshop.org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GB" sz="1200" dirty="0" smtClean="0">
                <a:solidFill>
                  <a:prstClr val="black"/>
                </a:solidFill>
                <a:latin typeface="+mn-lt"/>
              </a:rPr>
              <a:t>by </a:t>
            </a:r>
            <a:r>
              <a:rPr lang="en-GB" sz="1200" dirty="0" err="1" smtClean="0">
                <a:solidFill>
                  <a:prstClr val="black"/>
                </a:solidFill>
                <a:latin typeface="+mn-lt"/>
              </a:rPr>
              <a:t>Shellyanne</a:t>
            </a:r>
            <a:r>
              <a:rPr lang="en-GB" sz="1200" dirty="0" smtClean="0">
                <a:solidFill>
                  <a:prstClr val="black"/>
                </a:solidFill>
                <a:latin typeface="+mn-lt"/>
              </a:rPr>
              <a:t> Graham, </a:t>
            </a:r>
          </a:p>
          <a:p>
            <a:r>
              <a:rPr lang="en-GB" sz="1200" dirty="0" smtClean="0">
                <a:solidFill>
                  <a:prstClr val="black"/>
                </a:solidFill>
                <a:latin typeface="+mn-lt"/>
              </a:rPr>
              <a:t>Search for </a:t>
            </a:r>
            <a:r>
              <a:rPr lang="en-GB" sz="1200" dirty="0" err="1" smtClean="0">
                <a:solidFill>
                  <a:prstClr val="black"/>
                </a:solidFill>
                <a:latin typeface="+mn-lt"/>
              </a:rPr>
              <a:t>Shellyanne</a:t>
            </a:r>
            <a:r>
              <a:rPr lang="en-GB" sz="1200" dirty="0" smtClean="0">
                <a:solidFill>
                  <a:prstClr val="black"/>
                </a:solidFill>
                <a:latin typeface="+mn-lt"/>
              </a:rPr>
              <a:t> on www.skillsworkshop. Related PDF resources are also available.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2797-093D-40EF-A0A9-9B57A4EA1DF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8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288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63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99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46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82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5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51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5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88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8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8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BDDF-D51A-4C00-9F32-CD1FE93F34C9}" type="datetimeFigureOut">
              <a:rPr lang="en-US" smtClean="0"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D001-CA26-423A-9EDD-B306678405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E33DF1-5502-4A2A-890F-7A9663DAC42C}" type="datetimeFigureOut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03/01/2012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D95F8-A6F7-4B3A-9880-642EE22667C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5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685800" y="981075"/>
            <a:ext cx="77724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New Year resolutions</a:t>
            </a:r>
            <a:endParaRPr lang="en-GB" b="1" dirty="0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619250" y="2778424"/>
            <a:ext cx="6480175" cy="92333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alibri"/>
              </a:rPr>
              <a:t>This PPT accompanies a PDF reading comprehension exercise but can also be used alone as a discussion or writing prompt. </a:t>
            </a:r>
          </a:p>
          <a:p>
            <a:r>
              <a:rPr lang="en-GB" dirty="0" smtClean="0">
                <a:solidFill>
                  <a:prstClr val="black"/>
                </a:solidFill>
                <a:latin typeface="Calibri"/>
              </a:rPr>
              <a:t>Suitable for E2-L1 Adult Literacy and ESOL </a:t>
            </a:r>
            <a:endParaRPr lang="en-GB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2263" y="5222586"/>
            <a:ext cx="8642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Kindly contributed to </a:t>
            </a:r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pitchFamily="34" charset="-128"/>
                <a:hlinkClick r:id="rId3"/>
              </a:rPr>
              <a:t>www.skillsworkshop.org</a:t>
            </a:r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by </a:t>
            </a:r>
            <a:r>
              <a:rPr lang="en-GB" sz="1600" dirty="0" err="1" smtClean="0">
                <a:solidFill>
                  <a:prstClr val="black"/>
                </a:solidFill>
                <a:latin typeface="Calibri"/>
              </a:rPr>
              <a:t>Shellyanne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 Graham, </a:t>
            </a:r>
            <a:endParaRPr lang="en-GB" sz="1600" dirty="0" smtClean="0">
              <a:solidFill>
                <a:prstClr val="black"/>
              </a:solidFill>
              <a:latin typeface="Calibri"/>
            </a:endParaRPr>
          </a:p>
          <a:p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Search </a:t>
            </a:r>
            <a:r>
              <a:rPr lang="en-GB" sz="1600" dirty="0">
                <a:solidFill>
                  <a:prstClr val="black"/>
                </a:solidFill>
                <a:latin typeface="Calibri"/>
              </a:rPr>
              <a:t>for </a:t>
            </a:r>
            <a:r>
              <a:rPr lang="en-GB" sz="1600" dirty="0" err="1" smtClean="0">
                <a:solidFill>
                  <a:prstClr val="black"/>
                </a:solidFill>
                <a:latin typeface="Calibri"/>
              </a:rPr>
              <a:t>Shellyanne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 on 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www.skillsworkshop. Related PDF 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resources </a:t>
            </a:r>
            <a:r>
              <a:rPr lang="en-GB" sz="1600" dirty="0" smtClean="0">
                <a:solidFill>
                  <a:prstClr val="black"/>
                </a:solidFill>
                <a:latin typeface="Calibri"/>
              </a:rPr>
              <a:t>are also available. </a:t>
            </a:r>
            <a:endParaRPr lang="en-GB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5300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deb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"/>
            <a:ext cx="1944216" cy="2629224"/>
          </a:xfrm>
        </p:spPr>
      </p:pic>
      <p:pic>
        <p:nvPicPr>
          <p:cNvPr id="14" name="Picture 13" descr="gam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88640"/>
            <a:ext cx="2822714" cy="2016224"/>
          </a:xfrm>
          <a:prstGeom prst="rect">
            <a:avLst/>
          </a:prstGeom>
        </p:spPr>
      </p:pic>
      <p:pic>
        <p:nvPicPr>
          <p:cNvPr id="15" name="Picture 14" descr="obesit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852936"/>
            <a:ext cx="2711670" cy="2016224"/>
          </a:xfrm>
          <a:prstGeom prst="rect">
            <a:avLst/>
          </a:prstGeom>
        </p:spPr>
      </p:pic>
      <p:pic>
        <p:nvPicPr>
          <p:cNvPr id="16" name="Picture 15" descr="smokin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2276872"/>
            <a:ext cx="2808312" cy="2114366"/>
          </a:xfrm>
          <a:prstGeom prst="rect">
            <a:avLst/>
          </a:prstGeom>
        </p:spPr>
      </p:pic>
      <p:pic>
        <p:nvPicPr>
          <p:cNvPr id="17" name="Picture 16" descr="stressed worke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16216" y="4492297"/>
            <a:ext cx="2304256" cy="2294015"/>
          </a:xfrm>
          <a:prstGeom prst="rect">
            <a:avLst/>
          </a:prstGeom>
        </p:spPr>
      </p:pic>
      <p:pic>
        <p:nvPicPr>
          <p:cNvPr id="18" name="Picture 17" descr="litterin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2780928"/>
            <a:ext cx="2952494" cy="2060848"/>
          </a:xfrm>
          <a:prstGeom prst="rect">
            <a:avLst/>
          </a:prstGeom>
        </p:spPr>
      </p:pic>
      <p:pic>
        <p:nvPicPr>
          <p:cNvPr id="19" name="Picture 18" descr="drunk 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699792" y="188640"/>
            <a:ext cx="2748532" cy="2448272"/>
          </a:xfrm>
          <a:prstGeom prst="rect">
            <a:avLst/>
          </a:prstGeom>
        </p:spPr>
      </p:pic>
      <p:pic>
        <p:nvPicPr>
          <p:cNvPr id="20" name="Picture 19" descr="crimina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59832" y="4941168"/>
            <a:ext cx="3312368" cy="169545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79512" y="5013176"/>
            <a:ext cx="2736304" cy="165618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Suggest some New Year Resolutions for the people in these pictures. Give reasons.</a:t>
            </a:r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110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Flow</vt:lpstr>
      <vt:lpstr>New Year resolutions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Resolution</dc:title>
  <dc:subject>E3-L1 ESOL/Literacy</dc:subject>
  <dc:creator>Shellyanne Graham</dc:creator>
  <cp:lastModifiedBy>Maggie Harnew</cp:lastModifiedBy>
  <cp:revision>6</cp:revision>
  <dcterms:created xsi:type="dcterms:W3CDTF">2012-01-03T14:48:07Z</dcterms:created>
  <dcterms:modified xsi:type="dcterms:W3CDTF">2012-01-03T21:16:40Z</dcterms:modified>
</cp:coreProperties>
</file>