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69" r:id="rId2"/>
    <p:sldId id="256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-1920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94A7C2-A6C2-4876-8A37-8566C54C8994}" type="datetimeFigureOut">
              <a:rPr lang="en-GB" smtClean="0"/>
              <a:t>23/04/2012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58DF18-2B3F-423E-9591-AAAFCD171C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702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dirty="0" smtClean="0">
                <a:latin typeface="Comic Sans MS" pitchFamily="66" charset="0"/>
              </a:rPr>
              <a:t>April </a:t>
            </a:r>
            <a:r>
              <a:rPr lang="en-GB" dirty="0" smtClean="0">
                <a:latin typeface="Comic Sans MS" pitchFamily="66" charset="0"/>
              </a:rPr>
              <a:t>2012. Kindly contributed to </a:t>
            </a:r>
            <a:r>
              <a:rPr lang="en-US" dirty="0" smtClean="0">
                <a:solidFill>
                  <a:schemeClr val="accent2"/>
                </a:solidFill>
                <a:latin typeface="Comic Sans MS" pitchFamily="66" charset="0"/>
              </a:rPr>
              <a:t>www.skillsworkshop.org </a:t>
            </a:r>
            <a:r>
              <a:rPr lang="en-US" dirty="0" smtClean="0"/>
              <a:t>by Carrie Bray</a:t>
            </a:r>
            <a:endParaRPr lang="en-GB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latin typeface="Comic Sans MS" pitchFamily="66" charset="0"/>
              </a:rPr>
              <a:t>April 2012. Kindly contributed to </a:t>
            </a:r>
            <a:r>
              <a:rPr lang="en-US" dirty="0" smtClean="0">
                <a:solidFill>
                  <a:schemeClr val="accent2"/>
                </a:solidFill>
                <a:latin typeface="Comic Sans MS" pitchFamily="66" charset="0"/>
              </a:rPr>
              <a:t>www.skillsworkshop.org </a:t>
            </a:r>
            <a:r>
              <a:rPr lang="en-US" dirty="0" smtClean="0"/>
              <a:t>by Carrie Bray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8DF18-2B3F-423E-9591-AAAFCD171C7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1723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latin typeface="Comic Sans MS" pitchFamily="66" charset="0"/>
              </a:rPr>
              <a:t>April 2012. Kindly contributed to </a:t>
            </a:r>
            <a:r>
              <a:rPr lang="en-US" dirty="0" smtClean="0">
                <a:solidFill>
                  <a:schemeClr val="accent2"/>
                </a:solidFill>
                <a:latin typeface="Comic Sans MS" pitchFamily="66" charset="0"/>
              </a:rPr>
              <a:t>www.skillsworkshop.org </a:t>
            </a:r>
            <a:r>
              <a:rPr lang="en-US" dirty="0" smtClean="0"/>
              <a:t>by Carrie Bray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8DF18-2B3F-423E-9591-AAAFCD171C7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25973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latin typeface="Comic Sans MS" pitchFamily="66" charset="0"/>
              </a:rPr>
              <a:t>April 2012. Kindly contributed to </a:t>
            </a:r>
            <a:r>
              <a:rPr lang="en-US" dirty="0" smtClean="0">
                <a:solidFill>
                  <a:schemeClr val="accent2"/>
                </a:solidFill>
                <a:latin typeface="Comic Sans MS" pitchFamily="66" charset="0"/>
              </a:rPr>
              <a:t>www.skillsworkshop.org </a:t>
            </a:r>
            <a:r>
              <a:rPr lang="en-US" dirty="0" smtClean="0"/>
              <a:t>by Carrie Bray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8DF18-2B3F-423E-9591-AAAFCD171C7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61786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latin typeface="Comic Sans MS" pitchFamily="66" charset="0"/>
              </a:rPr>
              <a:t>April 2012. Kindly contributed to </a:t>
            </a:r>
            <a:r>
              <a:rPr lang="en-US" dirty="0" smtClean="0">
                <a:solidFill>
                  <a:schemeClr val="accent2"/>
                </a:solidFill>
                <a:latin typeface="Comic Sans MS" pitchFamily="66" charset="0"/>
              </a:rPr>
              <a:t>www.skillsworkshop.org </a:t>
            </a:r>
            <a:r>
              <a:rPr lang="en-US" dirty="0" smtClean="0"/>
              <a:t>by Carrie Bray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8DF18-2B3F-423E-9591-AAAFCD171C7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7207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latin typeface="Comic Sans MS" pitchFamily="66" charset="0"/>
              </a:rPr>
              <a:t>April 2012. Kindly contributed to </a:t>
            </a:r>
            <a:r>
              <a:rPr lang="en-US" dirty="0" smtClean="0">
                <a:solidFill>
                  <a:schemeClr val="accent2"/>
                </a:solidFill>
                <a:latin typeface="Comic Sans MS" pitchFamily="66" charset="0"/>
              </a:rPr>
              <a:t>www.skillsworkshop.org </a:t>
            </a:r>
            <a:r>
              <a:rPr lang="en-US" dirty="0" smtClean="0"/>
              <a:t>by Carrie Bray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8DF18-2B3F-423E-9591-AAAFCD171C7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74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dirty="0" smtClean="0">
                <a:latin typeface="Comic Sans MS" pitchFamily="66" charset="0"/>
              </a:rPr>
              <a:t>April 2012. Kindly contributed to </a:t>
            </a:r>
            <a:r>
              <a:rPr lang="en-US" dirty="0" smtClean="0">
                <a:solidFill>
                  <a:schemeClr val="accent2"/>
                </a:solidFill>
                <a:latin typeface="Comic Sans MS" pitchFamily="66" charset="0"/>
              </a:rPr>
              <a:t>www.skillsworkshop.org </a:t>
            </a:r>
            <a:r>
              <a:rPr lang="en-US" dirty="0" smtClean="0"/>
              <a:t>by Carrie Bray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8DF18-2B3F-423E-9591-AAAFCD171C7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112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latin typeface="Comic Sans MS" pitchFamily="66" charset="0"/>
              </a:rPr>
              <a:t>April 2012. Kindly contributed to </a:t>
            </a:r>
            <a:r>
              <a:rPr lang="en-US" dirty="0" smtClean="0">
                <a:solidFill>
                  <a:schemeClr val="accent2"/>
                </a:solidFill>
                <a:latin typeface="Comic Sans MS" pitchFamily="66" charset="0"/>
              </a:rPr>
              <a:t>www.skillsworkshop.org </a:t>
            </a:r>
            <a:r>
              <a:rPr lang="en-US" dirty="0" smtClean="0"/>
              <a:t>by Carrie Bray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8DF18-2B3F-423E-9591-AAAFCD171C7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6432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dirty="0" smtClean="0">
                <a:latin typeface="Comic Sans MS" pitchFamily="66" charset="0"/>
              </a:rPr>
              <a:t>April 2012. Kindly contributed to </a:t>
            </a:r>
            <a:r>
              <a:rPr lang="en-US" dirty="0" smtClean="0">
                <a:solidFill>
                  <a:schemeClr val="accent2"/>
                </a:solidFill>
                <a:latin typeface="Comic Sans MS" pitchFamily="66" charset="0"/>
              </a:rPr>
              <a:t>www.skillsworkshop.org </a:t>
            </a:r>
            <a:r>
              <a:rPr lang="en-US" dirty="0" smtClean="0"/>
              <a:t>by Carrie Bray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8DF18-2B3F-423E-9591-AAAFCD171C7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236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dirty="0" smtClean="0">
                <a:latin typeface="Comic Sans MS" pitchFamily="66" charset="0"/>
              </a:rPr>
              <a:t>April 2012. Kindly contributed to </a:t>
            </a:r>
            <a:r>
              <a:rPr lang="en-US" dirty="0" smtClean="0">
                <a:solidFill>
                  <a:schemeClr val="accent2"/>
                </a:solidFill>
                <a:latin typeface="Comic Sans MS" pitchFamily="66" charset="0"/>
              </a:rPr>
              <a:t>www.skillsworkshop.org </a:t>
            </a:r>
            <a:r>
              <a:rPr lang="en-US" dirty="0" smtClean="0"/>
              <a:t>by Carrie Bray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8DF18-2B3F-423E-9591-AAAFCD171C7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30603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latin typeface="Comic Sans MS" pitchFamily="66" charset="0"/>
              </a:rPr>
              <a:t>April 2012. Kindly contributed to </a:t>
            </a:r>
            <a:r>
              <a:rPr lang="en-US" dirty="0" smtClean="0">
                <a:solidFill>
                  <a:schemeClr val="accent2"/>
                </a:solidFill>
                <a:latin typeface="Comic Sans MS" pitchFamily="66" charset="0"/>
              </a:rPr>
              <a:t>www.skillsworkshop.org </a:t>
            </a:r>
            <a:r>
              <a:rPr lang="en-US" dirty="0" smtClean="0"/>
              <a:t>by Carrie Bray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8DF18-2B3F-423E-9591-AAAFCD171C7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59776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dirty="0" smtClean="0">
                <a:latin typeface="Comic Sans MS" pitchFamily="66" charset="0"/>
              </a:rPr>
              <a:t>April 2012. Kindly contributed to </a:t>
            </a:r>
            <a:r>
              <a:rPr lang="en-US" dirty="0" smtClean="0">
                <a:solidFill>
                  <a:schemeClr val="accent2"/>
                </a:solidFill>
                <a:latin typeface="Comic Sans MS" pitchFamily="66" charset="0"/>
              </a:rPr>
              <a:t>www.skillsworkshop.org </a:t>
            </a:r>
            <a:r>
              <a:rPr lang="en-US" dirty="0" smtClean="0"/>
              <a:t>by Carrie Bray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8DF18-2B3F-423E-9591-AAAFCD171C7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22309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dirty="0" smtClean="0">
                <a:latin typeface="Comic Sans MS" pitchFamily="66" charset="0"/>
              </a:rPr>
              <a:t>April 2012. Kindly contributed to </a:t>
            </a:r>
            <a:r>
              <a:rPr lang="en-US" dirty="0" smtClean="0">
                <a:solidFill>
                  <a:schemeClr val="accent2"/>
                </a:solidFill>
                <a:latin typeface="Comic Sans MS" pitchFamily="66" charset="0"/>
              </a:rPr>
              <a:t>www.skillsworkshop.org </a:t>
            </a:r>
            <a:r>
              <a:rPr lang="en-US" dirty="0" smtClean="0"/>
              <a:t>by Carrie Bray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8DF18-2B3F-423E-9591-AAAFCD171C7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3268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458A1C-E7ED-48C7-B190-A48DABD36402}" type="datetimeFigureOut">
              <a:rPr lang="en-GB" smtClean="0"/>
              <a:t>23/04/2012</a:t>
            </a:fld>
            <a:endParaRPr lang="en-GB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D9A64E-E962-44D8-8F5D-D4C577ECE2A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458A1C-E7ED-48C7-B190-A48DABD36402}" type="datetimeFigureOut">
              <a:rPr lang="en-GB" smtClean="0"/>
              <a:t>23/04/2012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D9A64E-E962-44D8-8F5D-D4C577ECE2A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458A1C-E7ED-48C7-B190-A48DABD36402}" type="datetimeFigureOut">
              <a:rPr lang="en-GB" smtClean="0"/>
              <a:t>23/04/2012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D9A64E-E962-44D8-8F5D-D4C577ECE2A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458A1C-E7ED-48C7-B190-A48DABD36402}" type="datetimeFigureOut">
              <a:rPr lang="en-GB" smtClean="0"/>
              <a:t>23/04/2012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D9A64E-E962-44D8-8F5D-D4C577ECE2A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458A1C-E7ED-48C7-B190-A48DABD36402}" type="datetimeFigureOut">
              <a:rPr lang="en-GB" smtClean="0"/>
              <a:t>23/04/2012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D9A64E-E962-44D8-8F5D-D4C577ECE2A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458A1C-E7ED-48C7-B190-A48DABD36402}" type="datetimeFigureOut">
              <a:rPr lang="en-GB" smtClean="0"/>
              <a:t>23/04/2012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D9A64E-E962-44D8-8F5D-D4C577ECE2A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458A1C-E7ED-48C7-B190-A48DABD36402}" type="datetimeFigureOut">
              <a:rPr lang="en-GB" smtClean="0"/>
              <a:t>23/04/2012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D9A64E-E962-44D8-8F5D-D4C577ECE2A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458A1C-E7ED-48C7-B190-A48DABD36402}" type="datetimeFigureOut">
              <a:rPr lang="en-GB" smtClean="0"/>
              <a:t>23/04/2012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D9A64E-E962-44D8-8F5D-D4C577ECE2A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458A1C-E7ED-48C7-B190-A48DABD36402}" type="datetimeFigureOut">
              <a:rPr lang="en-GB" smtClean="0"/>
              <a:t>23/04/2012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D9A64E-E962-44D8-8F5D-D4C577ECE2A2}" type="slidenum">
              <a:rPr lang="en-GB" smtClean="0"/>
              <a:t>‹#›</a:t>
            </a:fld>
            <a:endParaRPr lang="en-GB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458A1C-E7ED-48C7-B190-A48DABD36402}" type="datetimeFigureOut">
              <a:rPr lang="en-GB" smtClean="0"/>
              <a:t>23/04/2012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D9A64E-E962-44D8-8F5D-D4C577ECE2A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458A1C-E7ED-48C7-B190-A48DABD36402}" type="datetimeFigureOut">
              <a:rPr lang="en-GB" smtClean="0"/>
              <a:t>23/04/2012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D9A64E-E962-44D8-8F5D-D4C577ECE2A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8458A1C-E7ED-48C7-B190-A48DABD36402}" type="datetimeFigureOut">
              <a:rPr lang="en-GB" smtClean="0"/>
              <a:t>23/04/2012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GB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5D9A64E-E962-44D8-8F5D-D4C577ECE2A2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killsworkshop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killsworkshop.org/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xfrm>
            <a:off x="1259632" y="333375"/>
            <a:ext cx="4607768" cy="922338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GB" b="1" dirty="0" smtClean="0"/>
              <a:t>Functional English writing prompts</a:t>
            </a:r>
            <a:endParaRPr lang="en-GB" b="1" dirty="0" smtClean="0"/>
          </a:p>
        </p:txBody>
      </p:sp>
      <p:pic>
        <p:nvPicPr>
          <p:cNvPr id="15363" name="Picture 1" descr="Description: sw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388" y="260350"/>
            <a:ext cx="1370012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ounded Rectangle 22"/>
          <p:cNvSpPr/>
          <p:nvPr/>
        </p:nvSpPr>
        <p:spPr>
          <a:xfrm>
            <a:off x="1639644" y="1578505"/>
            <a:ext cx="6913141" cy="187220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mtClean="0">
                <a:solidFill>
                  <a:prstClr val="black"/>
                </a:solidFill>
              </a:rPr>
              <a:t>April </a:t>
            </a:r>
            <a:r>
              <a:rPr lang="en-GB" dirty="0" smtClean="0">
                <a:solidFill>
                  <a:prstClr val="black"/>
                </a:solidFill>
              </a:rPr>
              <a:t>2012. </a:t>
            </a:r>
            <a:endParaRPr lang="en-GB" dirty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prstClr val="black"/>
                </a:solidFill>
              </a:rPr>
              <a:t>Kindly contributed by Carrie </a:t>
            </a:r>
            <a:r>
              <a:rPr lang="en-GB" dirty="0" smtClean="0">
                <a:solidFill>
                  <a:prstClr val="black"/>
                </a:solidFill>
              </a:rPr>
              <a:t>Bray,  Leeds </a:t>
            </a:r>
            <a:r>
              <a:rPr lang="en-GB" dirty="0" smtClean="0">
                <a:solidFill>
                  <a:prstClr val="black"/>
                </a:solidFill>
              </a:rPr>
              <a:t>City College.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prstClr val="black"/>
                </a:solidFill>
              </a:rPr>
              <a:t>Search </a:t>
            </a:r>
            <a:r>
              <a:rPr lang="en-GB" dirty="0">
                <a:solidFill>
                  <a:prstClr val="black"/>
                </a:solidFill>
              </a:rPr>
              <a:t>for Carrie on </a:t>
            </a:r>
            <a:r>
              <a:rPr lang="en-GB" dirty="0">
                <a:solidFill>
                  <a:prstClr val="black"/>
                </a:solidFill>
                <a:hlinkClick r:id="rId5"/>
              </a:rPr>
              <a:t>www.skillsworkshop.org</a:t>
            </a:r>
            <a:r>
              <a:rPr lang="en-GB" dirty="0">
                <a:solidFill>
                  <a:prstClr val="black"/>
                </a:solidFill>
              </a:rPr>
              <a:t>  and visit the download page for this resource to find further links and related resources</a:t>
            </a:r>
            <a:r>
              <a:rPr lang="en-GB" dirty="0" smtClean="0">
                <a:solidFill>
                  <a:prstClr val="black"/>
                </a:solidFill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1641450" y="3789040"/>
            <a:ext cx="6912768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sz="1600" b="1" dirty="0" smtClean="0">
                <a:solidFill>
                  <a:srgbClr val="000000"/>
                </a:solidFill>
              </a:rPr>
              <a:t>Functional English Curriculum </a:t>
            </a:r>
            <a:r>
              <a:rPr lang="en-GB" sz="1600" b="1" dirty="0">
                <a:solidFill>
                  <a:srgbClr val="000000"/>
                </a:solidFill>
              </a:rPr>
              <a:t>links</a:t>
            </a:r>
          </a:p>
          <a:p>
            <a:r>
              <a:rPr lang="en-GB" sz="1400" dirty="0" smtClean="0">
                <a:cs typeface="Calibri" pitchFamily="34" charset="0"/>
              </a:rPr>
              <a:t>E2 </a:t>
            </a:r>
            <a:r>
              <a:rPr lang="en-GB" sz="1400" dirty="0" smtClean="0">
                <a:solidFill>
                  <a:srgbClr val="000000"/>
                </a:solidFill>
                <a:cs typeface="Calibri" pitchFamily="34" charset="0"/>
              </a:rPr>
              <a:t>Write </a:t>
            </a:r>
            <a:r>
              <a:rPr lang="en-GB" sz="1400" dirty="0">
                <a:solidFill>
                  <a:srgbClr val="000000"/>
                </a:solidFill>
                <a:cs typeface="Calibri" pitchFamily="34" charset="0"/>
              </a:rPr>
              <a:t>short texts with some awareness of the intended audience </a:t>
            </a:r>
            <a:endParaRPr lang="en-GB" sz="1400" dirty="0" smtClean="0">
              <a:solidFill>
                <a:srgbClr val="000000"/>
              </a:solidFill>
              <a:cs typeface="Calibri" pitchFamily="34" charset="0"/>
            </a:endParaRPr>
          </a:p>
          <a:p>
            <a:r>
              <a:rPr lang="en-GB" sz="1400" dirty="0" smtClean="0">
                <a:cs typeface="Calibri" pitchFamily="34" charset="0"/>
              </a:rPr>
              <a:t>E3 </a:t>
            </a:r>
            <a:r>
              <a:rPr lang="en-GB" sz="1400" dirty="0">
                <a:cs typeface="Calibri" pitchFamily="34" charset="0"/>
              </a:rPr>
              <a:t>Write texts with some adaptation to the intended audience </a:t>
            </a:r>
            <a:endParaRPr lang="en-GB" sz="1400" dirty="0" smtClean="0">
              <a:cs typeface="Calibri" pitchFamily="34" charset="0"/>
            </a:endParaRPr>
          </a:p>
          <a:p>
            <a:r>
              <a:rPr lang="en-GB" sz="1400" dirty="0" smtClean="0">
                <a:cs typeface="Calibri" pitchFamily="34" charset="0"/>
              </a:rPr>
              <a:t>L1Use language, format and structure suitable for purpose and audience</a:t>
            </a:r>
          </a:p>
          <a:p>
            <a:r>
              <a:rPr lang="en-GB" sz="1400" dirty="0" smtClean="0">
                <a:cs typeface="Calibri" pitchFamily="34" charset="0"/>
              </a:rPr>
              <a:t>L2 </a:t>
            </a:r>
            <a:r>
              <a:rPr lang="en-GB" sz="1400" dirty="0">
                <a:cs typeface="Calibri" pitchFamily="34" charset="0"/>
              </a:rPr>
              <a:t>Use a range of writing styles for different purposes </a:t>
            </a:r>
          </a:p>
          <a:p>
            <a:r>
              <a:rPr lang="en-GB" sz="1400" dirty="0" smtClean="0">
                <a:solidFill>
                  <a:srgbClr val="000000"/>
                </a:solidFill>
                <a:cs typeface="Calibri" pitchFamily="34" charset="0"/>
              </a:rPr>
              <a:t>Also covers many adult literacy </a:t>
            </a:r>
            <a:r>
              <a:rPr lang="en-GB" sz="1400" dirty="0" smtClean="0">
                <a:solidFill>
                  <a:srgbClr val="000000"/>
                </a:solidFill>
                <a:cs typeface="Calibri" pitchFamily="34" charset="0"/>
              </a:rPr>
              <a:t>elements. </a:t>
            </a:r>
            <a:endParaRPr lang="en-GB" sz="1400" dirty="0" smtClean="0">
              <a:solidFill>
                <a:srgbClr val="000000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80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What </a:t>
            </a:r>
            <a:r>
              <a:rPr lang="en-GB" dirty="0" smtClean="0"/>
              <a:t>does </a:t>
            </a:r>
            <a:r>
              <a:rPr lang="en-GB" dirty="0" smtClean="0"/>
              <a:t>Northampton </a:t>
            </a:r>
            <a:r>
              <a:rPr lang="en-GB" dirty="0" smtClean="0"/>
              <a:t>need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Is there enough for young people to do?</a:t>
            </a:r>
          </a:p>
          <a:p>
            <a:r>
              <a:rPr lang="en-GB" dirty="0" smtClean="0"/>
              <a:t>Are there any shops you would like to see here?</a:t>
            </a:r>
          </a:p>
          <a:p>
            <a:endParaRPr lang="en-GB" dirty="0"/>
          </a:p>
        </p:txBody>
      </p:sp>
      <p:pic>
        <p:nvPicPr>
          <p:cNvPr id="4" name="Picture 3" descr="Northampt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3" y="3140968"/>
            <a:ext cx="5099554" cy="318276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Is </a:t>
            </a:r>
            <a:r>
              <a:rPr lang="en-GB" dirty="0" smtClean="0"/>
              <a:t>binge drinking really a problem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Is binge drinking a problem, or are the media making a fuss and giving young people a bad name?</a:t>
            </a:r>
            <a:endParaRPr lang="en-GB" dirty="0"/>
          </a:p>
        </p:txBody>
      </p:sp>
      <p:pic>
        <p:nvPicPr>
          <p:cNvPr id="4" name="Picture 3" descr="800px-Three_jolly_kitten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1" y="3205733"/>
            <a:ext cx="4356114" cy="319085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Mobile </a:t>
            </a:r>
            <a:r>
              <a:rPr lang="en-GB" dirty="0" smtClean="0"/>
              <a:t>phones</a:t>
            </a:r>
            <a:r>
              <a:rPr lang="en-GB" dirty="0" smtClean="0"/>
              <a:t>: </a:t>
            </a:r>
            <a:r>
              <a:rPr lang="en-GB" dirty="0" smtClean="0"/>
              <a:t>important for safety or just </a:t>
            </a:r>
            <a:r>
              <a:rPr lang="en-GB" dirty="0" smtClean="0"/>
              <a:t>a </a:t>
            </a:r>
            <a:r>
              <a:rPr lang="en-GB" dirty="0" smtClean="0"/>
              <a:t>security blanket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Do you use your phone because you have to, or are you afraid you might seem unpopular if it doesn’t ring constantly?</a:t>
            </a:r>
          </a:p>
          <a:p>
            <a:endParaRPr lang="en-GB" dirty="0"/>
          </a:p>
        </p:txBody>
      </p:sp>
      <p:pic>
        <p:nvPicPr>
          <p:cNvPr id="4" name="Picture 3" descr="mobile-phone-with-came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3140968"/>
            <a:ext cx="3200400" cy="310896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 Christmas </a:t>
            </a:r>
            <a:r>
              <a:rPr lang="en-GB" dirty="0" smtClean="0"/>
              <a:t>too commercial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Is Christmas all about spending money, or </a:t>
            </a:r>
            <a:r>
              <a:rPr lang="en-GB" dirty="0" smtClean="0"/>
              <a:t>spending </a:t>
            </a:r>
            <a:r>
              <a:rPr lang="en-GB" dirty="0" smtClean="0"/>
              <a:t>time with family?</a:t>
            </a:r>
          </a:p>
          <a:p>
            <a:r>
              <a:rPr lang="en-GB" dirty="0" smtClean="0"/>
              <a:t>If you don’t celebrate Christmas, what do you do at this time of year? </a:t>
            </a:r>
          </a:p>
          <a:p>
            <a:r>
              <a:rPr lang="en-GB" dirty="0" smtClean="0"/>
              <a:t>Do you celebrate another festival? Is that getting too commercial?</a:t>
            </a:r>
            <a:endParaRPr lang="en-GB" dirty="0"/>
          </a:p>
        </p:txBody>
      </p:sp>
      <p:pic>
        <p:nvPicPr>
          <p:cNvPr id="1026" name="Picture 2" descr="C:\Users\carrie.bray\AppData\Local\Microsoft\Windows\Temporary Internet Files\Content.IE5\MSW2T8GH\MC90043995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4437112"/>
            <a:ext cx="869950" cy="1914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Writing Exercises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Functional Skills</a:t>
            </a:r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Writing Tips: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Think about punctuation. Use capital letters at the start of a sentence and a full stop at the end.</a:t>
            </a:r>
          </a:p>
          <a:p>
            <a:r>
              <a:rPr lang="en-GB" dirty="0" smtClean="0"/>
              <a:t>Use capitals for names of people, places, companies, etc, for “I”, and abbreviations such as </a:t>
            </a:r>
            <a:r>
              <a:rPr lang="en-GB" dirty="0" smtClean="0"/>
              <a:t>RSPCA</a:t>
            </a:r>
            <a:r>
              <a:rPr lang="en-GB" dirty="0" smtClean="0"/>
              <a:t>.</a:t>
            </a:r>
          </a:p>
          <a:p>
            <a:r>
              <a:rPr lang="en-GB" dirty="0" smtClean="0"/>
              <a:t>Use conjunctions, such as “and”, “but”, “because”.</a:t>
            </a:r>
          </a:p>
          <a:p>
            <a:r>
              <a:rPr lang="en-GB" dirty="0" smtClean="0"/>
              <a:t>Plan your work and think about what you are going to write.</a:t>
            </a:r>
          </a:p>
          <a:p>
            <a:r>
              <a:rPr lang="en-GB" dirty="0" smtClean="0"/>
              <a:t>Check your work for mistakes when you have finished.</a:t>
            </a:r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If I </a:t>
            </a:r>
            <a:r>
              <a:rPr lang="en-GB" dirty="0" smtClean="0"/>
              <a:t>could be anywhere else right now</a:t>
            </a:r>
            <a:r>
              <a:rPr lang="en-GB" dirty="0" smtClean="0"/>
              <a:t>....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Where would you be?</a:t>
            </a:r>
          </a:p>
          <a:p>
            <a:r>
              <a:rPr lang="en-GB" dirty="0" smtClean="0"/>
              <a:t>What would you be doing?</a:t>
            </a:r>
          </a:p>
          <a:p>
            <a:r>
              <a:rPr lang="en-GB" dirty="0" smtClean="0"/>
              <a:t>Why do you like this place so much?</a:t>
            </a:r>
            <a:endParaRPr lang="en-GB" dirty="0"/>
          </a:p>
        </p:txBody>
      </p:sp>
      <p:pic>
        <p:nvPicPr>
          <p:cNvPr id="5" name="Picture 4" descr="Skellgill ban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3212976"/>
            <a:ext cx="4464496" cy="334837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</a:t>
            </a:r>
            <a:r>
              <a:rPr lang="en-GB" dirty="0" smtClean="0"/>
              <a:t>car </a:t>
            </a:r>
            <a:r>
              <a:rPr lang="en-GB" dirty="0" smtClean="0"/>
              <a:t>I </a:t>
            </a:r>
            <a:r>
              <a:rPr lang="en-GB" dirty="0" smtClean="0"/>
              <a:t>would like to have</a:t>
            </a:r>
            <a:r>
              <a:rPr lang="en-GB" dirty="0" smtClean="0"/>
              <a:t>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If you could have any car, what would you have? </a:t>
            </a:r>
          </a:p>
          <a:p>
            <a:r>
              <a:rPr lang="en-GB" dirty="0" smtClean="0"/>
              <a:t>Why do you want this particular car?</a:t>
            </a:r>
          </a:p>
          <a:p>
            <a:endParaRPr lang="en-GB" dirty="0"/>
          </a:p>
        </p:txBody>
      </p:sp>
      <p:pic>
        <p:nvPicPr>
          <p:cNvPr id="4" name="Picture 3" descr="rusty_c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3212976"/>
            <a:ext cx="4044280" cy="302433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If  </a:t>
            </a:r>
            <a:r>
              <a:rPr lang="en-GB" dirty="0" smtClean="0"/>
              <a:t>you could change one law</a:t>
            </a:r>
            <a:r>
              <a:rPr lang="en-GB" dirty="0" smtClean="0"/>
              <a:t>, </a:t>
            </a:r>
            <a:r>
              <a:rPr lang="en-GB" dirty="0" smtClean="0"/>
              <a:t>what would it be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would you change?</a:t>
            </a:r>
          </a:p>
          <a:p>
            <a:r>
              <a:rPr lang="en-GB" dirty="0" smtClean="0"/>
              <a:t>What would the impact be?</a:t>
            </a:r>
          </a:p>
          <a:p>
            <a:r>
              <a:rPr lang="en-GB" dirty="0" smtClean="0"/>
              <a:t>What would </a:t>
            </a:r>
            <a:r>
              <a:rPr lang="en-GB" dirty="0" smtClean="0"/>
              <a:t>the </a:t>
            </a:r>
            <a:r>
              <a:rPr lang="en-GB" dirty="0" smtClean="0"/>
              <a:t>advantages and disadvantages </a:t>
            </a:r>
            <a:r>
              <a:rPr lang="en-GB" dirty="0" smtClean="0"/>
              <a:t>be?</a:t>
            </a:r>
            <a:endParaRPr lang="en-GB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Would </a:t>
            </a:r>
            <a:r>
              <a:rPr lang="en-GB" dirty="0" smtClean="0"/>
              <a:t>you ever have a tattoo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would you have? Where?</a:t>
            </a:r>
          </a:p>
          <a:p>
            <a:r>
              <a:rPr lang="en-GB" dirty="0" smtClean="0"/>
              <a:t>Are there any downsides?</a:t>
            </a:r>
          </a:p>
          <a:p>
            <a:r>
              <a:rPr lang="en-GB" dirty="0" smtClean="0"/>
              <a:t>Do you already have one?</a:t>
            </a:r>
          </a:p>
          <a:p>
            <a:endParaRPr lang="en-GB" dirty="0"/>
          </a:p>
        </p:txBody>
      </p:sp>
      <p:pic>
        <p:nvPicPr>
          <p:cNvPr id="4" name="Picture 3" descr="tatto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3284984"/>
            <a:ext cx="2808312" cy="282701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What </a:t>
            </a:r>
            <a:r>
              <a:rPr lang="en-GB" dirty="0" smtClean="0"/>
              <a:t>pet would you most like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kind of pet would you have?</a:t>
            </a:r>
          </a:p>
          <a:p>
            <a:r>
              <a:rPr lang="en-GB" dirty="0" smtClean="0"/>
              <a:t>What sort of care would it need?</a:t>
            </a:r>
            <a:endParaRPr lang="en-GB" dirty="0"/>
          </a:p>
        </p:txBody>
      </p:sp>
      <p:pic>
        <p:nvPicPr>
          <p:cNvPr id="4" name="Picture 3" descr="greyhound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2564904"/>
            <a:ext cx="3103240" cy="38790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Should </a:t>
            </a:r>
            <a:r>
              <a:rPr lang="en-GB" dirty="0" smtClean="0"/>
              <a:t>smoking be illegal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Smoking is now banned in so many places and the age at which you can buy cigarettes was increased to 18. </a:t>
            </a:r>
            <a:r>
              <a:rPr lang="en-GB" dirty="0" smtClean="0"/>
              <a:t>Is </a:t>
            </a:r>
            <a:r>
              <a:rPr lang="en-GB" dirty="0" smtClean="0"/>
              <a:t>it time to just make it illegal? What do you think?</a:t>
            </a:r>
            <a:endParaRPr lang="en-GB" dirty="0"/>
          </a:p>
        </p:txBody>
      </p:sp>
      <p:pic>
        <p:nvPicPr>
          <p:cNvPr id="4" name="Picture 3" descr="smok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3573016"/>
            <a:ext cx="3617979" cy="2713484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60</TotalTime>
  <Words>633</Words>
  <Application>Microsoft Office PowerPoint</Application>
  <PresentationFormat>On-screen Show (4:3)</PresentationFormat>
  <Paragraphs>74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Solstice</vt:lpstr>
      <vt:lpstr>Functional English writing prompts</vt:lpstr>
      <vt:lpstr>Writing Exercises</vt:lpstr>
      <vt:lpstr>Writing Tips:</vt:lpstr>
      <vt:lpstr>If I could be anywhere else right now....</vt:lpstr>
      <vt:lpstr>The car I would like to have...</vt:lpstr>
      <vt:lpstr>If  you could change one law, what would it be?</vt:lpstr>
      <vt:lpstr>Would you ever have a tattoo?</vt:lpstr>
      <vt:lpstr>What pet would you most like?</vt:lpstr>
      <vt:lpstr>Should smoking be illegal?</vt:lpstr>
      <vt:lpstr>What does Northampton need?</vt:lpstr>
      <vt:lpstr>Is binge drinking really a problem?</vt:lpstr>
      <vt:lpstr>Mobile phones: important for safety or just a security blanket?</vt:lpstr>
      <vt:lpstr>Is Christmas too commercial?</vt:lpstr>
    </vt:vector>
  </TitlesOfParts>
  <Company>Northampton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Functional English Writing Exercises</dc:title>
  <dc:subject>E2-L2 Functional English</dc:subject>
  <dc:creator>Carrie Bray</dc:creator>
  <cp:lastModifiedBy>Maggie Harnew</cp:lastModifiedBy>
  <cp:revision>11</cp:revision>
  <dcterms:created xsi:type="dcterms:W3CDTF">2011-08-09T10:00:15Z</dcterms:created>
  <dcterms:modified xsi:type="dcterms:W3CDTF">2012-04-23T13:32:59Z</dcterms:modified>
</cp:coreProperties>
</file>