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EEE1C-D24B-4DC8-83B5-4B53D3CB9012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B20F5-A0B0-4116-8B39-5E08705F0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123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6fe1f69d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" name="Google Shape;57;g76fe1f69d1_1_0:notes"/>
          <p:cNvSpPr txBox="1">
            <a:spLocks noGrp="1"/>
          </p:cNvSpPr>
          <p:nvPr>
            <p:ph type="body" idx="1"/>
          </p:nvPr>
        </p:nvSpPr>
        <p:spPr>
          <a:xfrm>
            <a:off x="685800" y="4343985"/>
            <a:ext cx="54864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None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May 2020.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Trisha Childs, Sheffield College.</a:t>
            </a:r>
            <a:endParaRPr dirty="0"/>
          </a:p>
        </p:txBody>
      </p:sp>
      <p:sp>
        <p:nvSpPr>
          <p:cNvPr id="58" name="Google Shape;58;g76fe1f69d1_1_0:notes"/>
          <p:cNvSpPr txBox="1"/>
          <p:nvPr/>
        </p:nvSpPr>
        <p:spPr>
          <a:xfrm>
            <a:off x="3884064" y="868504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F59A-1F45-4F13-9B1E-FC5A0A239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DE1C6-9F17-43C9-B4CD-5CAB509BC7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DB1EB-7187-472E-9F1B-A730FAC4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62E3-3F7D-471E-9399-5072BDB27EF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77FAC-50AC-4EF9-BA02-E8190083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3019F-D3F7-405E-B032-1F5A5234D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2497-B036-4DDD-9D43-008DA294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11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D398E-09DF-409E-AE08-63CF4BA0F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9A375-0CC6-4F92-B0C4-1B6AD530E6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A36ED-D2FE-4772-902D-75056FED2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62E3-3F7D-471E-9399-5072BDB27EF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947BA-9CC0-4457-AB41-697C1340E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84180-56B0-46EC-9246-487A03BF1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2497-B036-4DDD-9D43-008DA294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56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F20A9B-5FAB-4CE0-B939-0E5AC8EB7D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17BD5-8CCD-4BF6-AD6E-29668BA96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89ABD-9962-43C5-8D33-47146A139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62E3-3F7D-471E-9399-5072BDB27EF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6B0B9-14FB-4E15-9771-E1719B56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D5C3D-36C7-4E1B-9EBC-A9056FBF2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2497-B036-4DDD-9D43-008DA294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5418-9A86-45D8-83A2-3E9A20136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C2EC3-FE7D-40F3-B925-D604B6379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DF10F-F47E-4F4F-AFF8-7EAEC36D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62E3-3F7D-471E-9399-5072BDB27EF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C6142-9A6B-44EC-B452-6DAF5BE1D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1C308-B946-497B-AFCC-E0DC9B6E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2497-B036-4DDD-9D43-008DA294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95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335E-78F3-4EE0-8746-C0F6BF6E5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2E2FB-FE4D-44CF-8C75-CB657B2AA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38D9A-A0B7-4B1B-82F4-A1106DA00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62E3-3F7D-471E-9399-5072BDB27EF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C0816-AF49-430B-B89B-A524F7F05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AF208-CA63-4B17-9224-34A62D47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2497-B036-4DDD-9D43-008DA294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3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B05AB-DA7E-45A8-8EEA-AD6C972F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D3CCC-21A8-4B7B-A60A-1323C501F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3A17D-C0AA-414F-BFD4-715C417BE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4758B-0AD7-4C15-B9C7-2943B5B1B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62E3-3F7D-471E-9399-5072BDB27EF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67997E-0FAD-4CEF-BBCF-AB52E98A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C2BBB-A904-49ED-A7E5-CA2921A6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2497-B036-4DDD-9D43-008DA294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34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9FD33-339A-489A-BAF9-26D8A8CC6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2E8CE-0979-4401-9C83-DCABD18DC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6AA95-98F5-48FD-A5B0-6B79A16F3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BAEEDB-3F18-4DC5-953C-1E0DD6E5B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4B8AF-08B4-4C84-AC49-84EF13A98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2AB26-A2B1-459E-9B20-CE8A43A01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62E3-3F7D-471E-9399-5072BDB27EF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5F76B2-8353-419E-898F-28EC65FC3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FF30F3-2392-4AC5-86F6-3FE29671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2497-B036-4DDD-9D43-008DA294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24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98B51-6B36-4AB8-8E64-C25667A6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5D1F65-F22E-490C-BCE6-DEE5FBC2A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62E3-3F7D-471E-9399-5072BDB27EF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F2CAA-B20D-4B04-AE30-922265543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735791-F9A2-410D-BDBE-EA12FE39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2497-B036-4DDD-9D43-008DA294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55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E0F730-85BA-4A88-A191-B4680C771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62E3-3F7D-471E-9399-5072BDB27EF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E5F870-B6ED-4752-9B28-D08A03EA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173EE-DF88-4A64-97DE-76D38C67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2497-B036-4DDD-9D43-008DA294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4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F3AC-C141-4B42-862A-F6622564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D9C86-54A2-4870-B31E-A03949A7C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744F2-7967-4F87-A4AC-A8EB1162B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2BC20-29EB-4BFC-B063-91F51FE2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62E3-3F7D-471E-9399-5072BDB27EF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3C5CCD-65D5-40E8-B77F-D2135631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CAA6D-3DF6-47BB-9A2A-83E18A0C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2497-B036-4DDD-9D43-008DA294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65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97360-A3E7-47EB-8353-9EB035546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EED35-07A3-4ABF-932D-7AA9F3A59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F1BF83-1CF3-4933-B9AC-B05703C63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2A1AA-AA59-4984-935E-FA4F377DC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62E3-3F7D-471E-9399-5072BDB27EF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D567B-D495-4285-BDAB-5751AE824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7054E-B450-4064-AC43-7B98A5DEB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2497-B036-4DDD-9D43-008DA294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23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482DD3-C5EF-4B70-93A5-C0E9445C1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4E9B6-EC63-4B4E-B365-78ECBFAF1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964E7-76F8-45F9-8E99-0EDC60D4DA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062E3-3F7D-471E-9399-5072BDB27EF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7D6EF-6F91-4616-9694-F79D6FA028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5FF9B-A1CB-45C8-9A43-68FDD3CEE4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22497-B036-4DDD-9D43-008DA294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69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killsworkshop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890068" y="336600"/>
            <a:ext cx="8434800" cy="165493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pPr>
              <a:buClr>
                <a:schemeClr val="dk2"/>
              </a:buClr>
              <a:buSzPts val="3000"/>
            </a:pPr>
            <a:r>
              <a:rPr lang="en-GB" sz="4000" b="1" dirty="0">
                <a:latin typeface="Century Gothic"/>
                <a:ea typeface="Century Gothic"/>
                <a:cs typeface="Century Gothic"/>
                <a:sym typeface="Century Gothic"/>
              </a:rPr>
              <a:t>L1 Functional ICT / ESOL</a:t>
            </a:r>
            <a:br>
              <a:rPr lang="en-GB" sz="4000" b="1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4000" b="1" dirty="0">
                <a:latin typeface="Century Gothic"/>
                <a:ea typeface="Century Gothic"/>
                <a:cs typeface="Century Gothic"/>
                <a:sym typeface="Century Gothic"/>
              </a:rPr>
              <a:t> British Values – Task 3</a:t>
            </a:r>
            <a:endParaRPr dirty="0"/>
          </a:p>
        </p:txBody>
      </p:sp>
      <p:sp>
        <p:nvSpPr>
          <p:cNvPr id="61" name="Google Shape;61;p14"/>
          <p:cNvSpPr txBox="1"/>
          <p:nvPr/>
        </p:nvSpPr>
        <p:spPr>
          <a:xfrm>
            <a:off x="1951567" y="3946525"/>
            <a:ext cx="8434800" cy="12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sz="2400">
              <a:solidFill>
                <a:schemeClr val="dk1"/>
              </a:solidFill>
            </a:endParaRPr>
          </a:p>
        </p:txBody>
      </p:sp>
      <p:pic>
        <p:nvPicPr>
          <p:cNvPr id="62" name="Google Shape;62;p14" descr="Description: sw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22301" y="336602"/>
            <a:ext cx="1623401" cy="106094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1606408" y="2394505"/>
            <a:ext cx="8490517" cy="1743037"/>
          </a:xfrm>
          <a:custGeom>
            <a:avLst/>
            <a:gdLst/>
            <a:ahLst/>
            <a:cxnLst/>
            <a:rect l="l" t="t" r="r" b="b"/>
            <a:pathLst>
              <a:path w="8434289" h="1254825" extrusionOk="0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>
            <a:gsLst>
              <a:gs pos="0">
                <a:srgbClr val="7373D1"/>
              </a:gs>
              <a:gs pos="31000">
                <a:srgbClr val="E3F2F3"/>
              </a:gs>
              <a:gs pos="73000">
                <a:srgbClr val="D5ECED"/>
              </a:gs>
              <a:gs pos="100000">
                <a:srgbClr val="CCCCCC"/>
              </a:gs>
            </a:gsLst>
            <a:lin ang="2700006" scaled="0"/>
          </a:gradFill>
          <a:ln>
            <a:noFill/>
          </a:ln>
        </p:spPr>
        <p:txBody>
          <a:bodyPr spcFirstLastPara="1" wrap="square" lIns="198400" tIns="198400" rIns="198400" bIns="198400" anchor="ctr" anchorCtr="0">
            <a:noAutofit/>
          </a:bodyPr>
          <a:lstStyle/>
          <a:p>
            <a:pPr>
              <a:buSzPts val="1200"/>
            </a:pPr>
            <a:endParaRPr sz="16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buSzPts val="1200"/>
            </a:pPr>
            <a:endParaRPr lang="en-GB" sz="16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buSzPts val="1200"/>
            </a:pPr>
            <a:r>
              <a:rPr lang="en-GB" sz="1600" dirty="0">
                <a:latin typeface="Century Gothic"/>
                <a:ea typeface="Century Gothic"/>
                <a:cs typeface="Century Gothic"/>
                <a:sym typeface="Century Gothic"/>
              </a:rPr>
              <a:t>Feb 2021. Kindly contributed by Laura Robinson, RNN Training, South Yorkshire.</a:t>
            </a:r>
            <a:endParaRPr sz="2400" dirty="0"/>
          </a:p>
          <a:p>
            <a:pPr>
              <a:buSzPts val="1200"/>
            </a:pPr>
            <a:endParaRPr sz="16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buSzPts val="1200"/>
            </a:pPr>
            <a:r>
              <a:rPr lang="en-GB" sz="1600" dirty="0">
                <a:latin typeface="Century Gothic"/>
                <a:ea typeface="Century Gothic"/>
                <a:cs typeface="Century Gothic"/>
                <a:sym typeface="Century Gothic"/>
              </a:rPr>
              <a:t>Search for Laura on </a:t>
            </a:r>
            <a:r>
              <a:rPr lang="en-GB" sz="1600" u="sng" dirty="0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/>
              </a:rPr>
              <a:t>www.skillsworkshop.org</a:t>
            </a:r>
            <a:r>
              <a:rPr lang="en-GB" sz="1600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6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buSzPts val="1200"/>
            </a:pPr>
            <a:endParaRPr sz="16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buSzPts val="1200"/>
            </a:pPr>
            <a:r>
              <a:rPr lang="en-GB" sz="1600" dirty="0">
                <a:latin typeface="Century Gothic"/>
                <a:ea typeface="Century Gothic"/>
                <a:cs typeface="Century Gothic"/>
                <a:sym typeface="Century Gothic"/>
              </a:rPr>
              <a:t>Please refer to the download page for this resource on skillsworkshop for curriculum details and links to the other related tasks in this set of ICT resources.</a:t>
            </a:r>
            <a:r>
              <a:rPr lang="en-GB" sz="1600" b="1" dirty="0"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endParaRPr sz="1401" dirty="0"/>
          </a:p>
          <a:p>
            <a:pPr>
              <a:buSzPts val="1200"/>
            </a:pP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D38BDA-5DFD-4503-87A9-400A8087E002}"/>
              </a:ext>
            </a:extLst>
          </p:cNvPr>
          <p:cNvSpPr txBox="1"/>
          <p:nvPr/>
        </p:nvSpPr>
        <p:spPr>
          <a:xfrm>
            <a:off x="399495" y="224005"/>
            <a:ext cx="11650463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highlight>
                  <a:srgbClr val="FFFF00"/>
                </a:highlight>
              </a:rPr>
              <a:t>TASK 3</a:t>
            </a:r>
            <a:endParaRPr lang="en-US" sz="3600" dirty="0">
              <a:highlight>
                <a:srgbClr val="FFFF00"/>
              </a:highlight>
            </a:endParaRPr>
          </a:p>
          <a:p>
            <a:endParaRPr lang="en-US" sz="1500" b="1" dirty="0"/>
          </a:p>
          <a:p>
            <a:endParaRPr lang="en-US" sz="1500" b="1" dirty="0"/>
          </a:p>
          <a:p>
            <a:r>
              <a:rPr lang="en-US" sz="1500" b="1" dirty="0"/>
              <a:t>Your task is to create a PowerPoint presentation about two British values.</a:t>
            </a:r>
          </a:p>
          <a:p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Use the information you found about British Values in </a:t>
            </a:r>
            <a:r>
              <a:rPr lang="en-US" sz="1500" b="1" dirty="0"/>
              <a:t>Task 1</a:t>
            </a:r>
            <a:r>
              <a:rPr lang="en-US" sz="1500" dirty="0"/>
              <a:t> to help you</a:t>
            </a:r>
            <a:br>
              <a:rPr lang="en-US" sz="1500" dirty="0"/>
            </a:b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Create TWO slides (one slide per British value) to explore what each British value means</a:t>
            </a:r>
            <a:br>
              <a:rPr lang="en-US" sz="1500" dirty="0"/>
            </a:b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Use a slide design / template</a:t>
            </a:r>
            <a:br>
              <a:rPr lang="en-US" sz="1500" dirty="0"/>
            </a:b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Add in some animation / slide transition</a:t>
            </a:r>
          </a:p>
          <a:p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Add your name to a text box on all the slides and position it in bottom right hand corner</a:t>
            </a:r>
            <a:br>
              <a:rPr lang="en-US" sz="1500" dirty="0"/>
            </a:b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Make sure you add some images</a:t>
            </a:r>
            <a:br>
              <a:rPr lang="en-US" sz="1500" dirty="0"/>
            </a:b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Insert a shape into your slides (same on each one)</a:t>
            </a:r>
            <a:br>
              <a:rPr lang="en-US" sz="1500" dirty="0"/>
            </a:b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Insert your chart from the Excel activity (</a:t>
            </a:r>
            <a:r>
              <a:rPr lang="en-US" sz="1500" b="1" dirty="0"/>
              <a:t>Task 2</a:t>
            </a:r>
            <a:r>
              <a:rPr lang="en-US" sz="1500" dirty="0"/>
              <a:t>)</a:t>
            </a:r>
            <a:br>
              <a:rPr lang="en-US" sz="1500" dirty="0"/>
            </a:b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Check for any errors. Ensure the presentation is formatted correctly and is clear and easy to read. </a:t>
            </a:r>
          </a:p>
          <a:p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022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217</Words>
  <Application>Microsoft Office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Comic Sans MS</vt:lpstr>
      <vt:lpstr>Office Theme</vt:lpstr>
      <vt:lpstr>L1 Functional ICT / ESOL  British Values – Task 3</vt:lpstr>
      <vt:lpstr>PowerPoint Presentation</vt:lpstr>
    </vt:vector>
  </TitlesOfParts>
  <Manager>RNN Group, South  Yorkshire</Manager>
  <Company>Contributed to www.skillsworkshop.org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Values L1 Functional ICT - ESOL</dc:title>
  <dc:subject>Functional Skills ICT</dc:subject>
  <dc:creator>Laura Robinson</dc:creator>
  <cp:lastModifiedBy>Maggie Harnew</cp:lastModifiedBy>
  <cp:revision>17</cp:revision>
  <dcterms:created xsi:type="dcterms:W3CDTF">2021-01-22T16:48:06Z</dcterms:created>
  <dcterms:modified xsi:type="dcterms:W3CDTF">2021-02-17T17:44:38Z</dcterms:modified>
</cp:coreProperties>
</file>