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8" d="100"/>
          <a:sy n="128" d="100"/>
        </p:scale>
        <p:origin x="-105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FC78F-94CA-4D15-BE3D-4E8BEFE03A1A}" type="datetimeFigureOut">
              <a:rPr lang="en-GB" smtClean="0"/>
              <a:t>05/06/2017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5ACBC-1DAF-415F-9530-51B0C0C43C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81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June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9E4-8A55-41DD-AD41-86F30C1524D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3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June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5ACBC-1DAF-415F-9530-51B0C0C43CE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95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June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5ACBC-1DAF-415F-9530-51B0C0C43CE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726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June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5ACBC-1DAF-415F-9530-51B0C0C43C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74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June 2017.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Carrie Bray</a:t>
            </a:r>
            <a:endParaRPr lang="en-GB" smtClean="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5ACBC-1DAF-415F-9530-51B0C0C43C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62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4315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25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9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957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620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9018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063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23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748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174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A55CF6-E93D-4D66-B267-3DCDC2BD8D1A}" type="datetimeFigureOut">
              <a:rPr lang="en-GB" smtClean="0">
                <a:solidFill>
                  <a:srgbClr val="696464"/>
                </a:solidFill>
              </a:rPr>
              <a:pPr/>
              <a:t>05/06/2017</a:t>
            </a:fld>
            <a:endParaRPr lang="en-GB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DAC789-5B63-40EF-A009-1D5C601DD1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3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skillsworkshop.org/" TargetMode="External"/><Relationship Id="rId4" Type="http://schemas.openxmlformats.org/officeDocument/2006/relationships/hyperlink" Target="http://www.skillsworkshop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96752"/>
            <a:ext cx="8229600" cy="2232248"/>
          </a:xfrm>
        </p:spPr>
        <p:txBody>
          <a:bodyPr/>
          <a:lstStyle/>
          <a:p>
            <a:r>
              <a:rPr lang="en-GB" dirty="0" smtClean="0"/>
              <a:t>Big Brother Functional English</a:t>
            </a:r>
            <a:br>
              <a:rPr lang="en-GB" dirty="0" smtClean="0"/>
            </a:br>
            <a:r>
              <a:rPr lang="en-GB" dirty="0" smtClean="0"/>
              <a:t>- discussion and writing skills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539552" y="3573016"/>
            <a:ext cx="3096344" cy="2808312"/>
          </a:xfrm>
          <a:prstGeom prst="roundRect">
            <a:avLst/>
          </a:prstGeom>
          <a:blipFill dpi="0" rotWithShape="1">
            <a:blip r:embed="rId3">
              <a:duotone>
                <a:schemeClr val="accent2">
                  <a:tint val="30000"/>
                  <a:satMod val="300000"/>
                </a:schemeClr>
                <a:schemeClr val="accent2">
                  <a:tint val="40000"/>
                  <a:satMod val="200000"/>
                </a:schemeClr>
              </a:duotone>
            </a:blip>
            <a:srcRect/>
            <a:tile tx="0" ty="0" sx="70000" sy="70000" flip="none" algn="ctr"/>
          </a:blipFill>
          <a:effectLst>
            <a:outerShdw blurRad="38100" dist="25400" dir="5400000" algn="t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1600" dirty="0" smtClean="0">
                <a:solidFill>
                  <a:prstClr val="black"/>
                </a:solidFill>
              </a:rPr>
              <a:t>June 2017. Kindly </a:t>
            </a:r>
            <a:r>
              <a:rPr lang="en-GB" sz="1600" dirty="0">
                <a:solidFill>
                  <a:prstClr val="black"/>
                </a:solidFill>
              </a:rPr>
              <a:t>contributed by Carrie </a:t>
            </a:r>
            <a:r>
              <a:rPr lang="en-GB" sz="1600" dirty="0" smtClean="0">
                <a:solidFill>
                  <a:prstClr val="black"/>
                </a:solidFill>
              </a:rPr>
              <a:t>Bray. Search </a:t>
            </a:r>
            <a:r>
              <a:rPr lang="en-GB" sz="1600" dirty="0">
                <a:solidFill>
                  <a:prstClr val="black"/>
                </a:solidFill>
              </a:rPr>
              <a:t>for Carrie on </a:t>
            </a:r>
            <a:r>
              <a:rPr lang="en-GB" sz="1600" dirty="0">
                <a:solidFill>
                  <a:prstClr val="black"/>
                </a:solidFill>
                <a:hlinkClick r:id="rId4"/>
              </a:rPr>
              <a:t>www.skillsworkshop.org</a:t>
            </a:r>
            <a:r>
              <a:rPr lang="en-GB" sz="1600" dirty="0">
                <a:solidFill>
                  <a:prstClr val="black"/>
                </a:solidFill>
              </a:rPr>
              <a:t>  and visit the download page for this resource to find further links and related resources</a:t>
            </a:r>
            <a:r>
              <a:rPr lang="en-GB" sz="16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endParaRPr lang="en-GB" sz="16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GB" sz="1600" dirty="0" smtClean="0">
                <a:solidFill>
                  <a:prstClr val="black"/>
                </a:solidFill>
              </a:rPr>
              <a:t>Covers many aspects of L1-2 Functional English (writing, reading, discussion).</a:t>
            </a:r>
          </a:p>
          <a:p>
            <a:pPr>
              <a:defRPr/>
            </a:pP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4067944" y="3429000"/>
            <a:ext cx="4824536" cy="309634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00"/>
                </a:solidFill>
              </a:rPr>
              <a:t>This PPT and 20 accompanying images (in a separate Word file) are add-ons to the original Big Brother discussion task (Carrie Bray, Skillsworkshop, 2011).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effectLst>
                <a:glow rad="139700">
                  <a:srgbClr val="E55505">
                    <a:alpha val="40000"/>
                  </a:srgbClr>
                </a:glow>
              </a:effectLst>
            </a:endParaRPr>
          </a:p>
        </p:txBody>
      </p:sp>
      <p:pic>
        <p:nvPicPr>
          <p:cNvPr id="6" name="Picture 1" descr="Description: swlog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88" y="260350"/>
            <a:ext cx="137001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83521"/>
            <a:ext cx="3129081" cy="219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37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en-GB" dirty="0" smtClean="0"/>
              <a:t>Warm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r>
              <a:rPr lang="en-GB" dirty="0" smtClean="0"/>
              <a:t>Which TV shows do you enjoy watching?</a:t>
            </a:r>
          </a:p>
          <a:p>
            <a:r>
              <a:rPr lang="en-GB" dirty="0" smtClean="0"/>
              <a:t>Are there any that make you switch the TV off?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en-GB" dirty="0" smtClean="0"/>
              <a:t>What About This?</a:t>
            </a:r>
            <a:endParaRPr lang="en-GB" dirty="0"/>
          </a:p>
        </p:txBody>
      </p:sp>
      <p:pic>
        <p:nvPicPr>
          <p:cNvPr id="4" name="Content Placeholder 3" descr="bigbrotherlogo460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195736" y="2348880"/>
            <a:ext cx="4381500" cy="28575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en-GB" dirty="0" smtClean="0"/>
              <a:t>Today you will: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/>
          </a:bodyPr>
          <a:lstStyle/>
          <a:p>
            <a:r>
              <a:rPr lang="en-GB" dirty="0" smtClean="0"/>
              <a:t>Take part in a discussion </a:t>
            </a:r>
          </a:p>
          <a:p>
            <a:r>
              <a:rPr lang="en-GB" dirty="0" smtClean="0"/>
              <a:t>Speak clearly </a:t>
            </a:r>
          </a:p>
          <a:p>
            <a:r>
              <a:rPr lang="en-GB" dirty="0" smtClean="0"/>
              <a:t>Use appropriate language</a:t>
            </a:r>
          </a:p>
          <a:p>
            <a:r>
              <a:rPr lang="en-GB" dirty="0" smtClean="0"/>
              <a:t>Challenge preconceptions and prejudices</a:t>
            </a:r>
          </a:p>
          <a:p>
            <a:r>
              <a:rPr lang="en-GB" dirty="0" smtClean="0"/>
              <a:t>Use punctuation and capital letters </a:t>
            </a:r>
          </a:p>
          <a:p>
            <a:r>
              <a:rPr lang="en-GB" dirty="0" smtClean="0"/>
              <a:t>Plan &amp; draft writing</a:t>
            </a:r>
          </a:p>
          <a:p>
            <a:r>
              <a:rPr lang="en-GB" dirty="0" smtClean="0"/>
              <a:t>Produce a neat version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en-GB" dirty="0" smtClean="0"/>
              <a:t>Previous Winners:</a:t>
            </a:r>
            <a:endParaRPr lang="en-GB" dirty="0"/>
          </a:p>
        </p:txBody>
      </p:sp>
      <p:pic>
        <p:nvPicPr>
          <p:cNvPr id="4" name="Content Placeholder 3" descr="Brian.bmp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965741" y="1592796"/>
            <a:ext cx="1729473" cy="1728192"/>
          </a:xfrm>
        </p:spPr>
      </p:pic>
      <p:pic>
        <p:nvPicPr>
          <p:cNvPr id="5" name="Picture 4" descr="bri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1628800"/>
            <a:ext cx="1838558" cy="1656184"/>
          </a:xfrm>
          <a:prstGeom prst="rect">
            <a:avLst/>
          </a:prstGeom>
        </p:spPr>
      </p:pic>
      <p:pic>
        <p:nvPicPr>
          <p:cNvPr id="6" name="Picture 5" descr="Josi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1700808"/>
            <a:ext cx="2733675" cy="1676400"/>
          </a:xfrm>
          <a:prstGeom prst="rect">
            <a:avLst/>
          </a:prstGeom>
        </p:spPr>
      </p:pic>
      <p:pic>
        <p:nvPicPr>
          <p:cNvPr id="7" name="Picture 6" descr="Nadi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87624" y="3828132"/>
            <a:ext cx="1285709" cy="2172981"/>
          </a:xfrm>
          <a:prstGeom prst="rect">
            <a:avLst/>
          </a:prstGeom>
        </p:spPr>
      </p:pic>
      <p:pic>
        <p:nvPicPr>
          <p:cNvPr id="8" name="Picture 7" descr="paddy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22265" y="4250721"/>
            <a:ext cx="1993383" cy="1368152"/>
          </a:xfrm>
          <a:prstGeom prst="rect">
            <a:avLst/>
          </a:prstGeom>
        </p:spPr>
      </p:pic>
      <p:pic>
        <p:nvPicPr>
          <p:cNvPr id="9" name="Picture 8" descr="Pete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40848" y="4052212"/>
            <a:ext cx="1396606" cy="13966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192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Big Brother Functional English - discussion and writing skills</vt:lpstr>
      <vt:lpstr>Warm Up</vt:lpstr>
      <vt:lpstr>What About This?</vt:lpstr>
      <vt:lpstr>Today you will:</vt:lpstr>
      <vt:lpstr>Previous Winners:</vt:lpstr>
    </vt:vector>
  </TitlesOfParts>
  <Company>Northampton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Brother Writing and Discussion</dc:title>
  <dc:subject>L1-2 Functional English</dc:subject>
  <dc:creator>Carrie Bray</dc:creator>
  <cp:lastModifiedBy>Maggie Harnew</cp:lastModifiedBy>
  <cp:revision>10</cp:revision>
  <dcterms:created xsi:type="dcterms:W3CDTF">2010-11-23T13:21:39Z</dcterms:created>
  <dcterms:modified xsi:type="dcterms:W3CDTF">2017-06-05T15:21:12Z</dcterms:modified>
</cp:coreProperties>
</file>