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0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5744C-5100-4954-B549-75F30335A00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455A9-CDBE-45B9-A30C-620236AA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57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latin typeface="Comic Sans MS" pitchFamily="66" charset="0"/>
              </a:rPr>
              <a:t>October 2011.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Judith White, Somerset Skills &amp; Learning</a:t>
            </a:r>
            <a:r>
              <a:rPr lang="en-GB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548C77-8EDC-4064-9E4C-FCB8BCED2ADF}" type="datetimeFigureOut">
              <a:rPr lang="en-GB" smtClean="0"/>
              <a:t>23/12/2011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4B8837-2003-47AA-8DC6-BA2A2B4AE3D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imgres?q=tattoo+spelling+mistakes&amp;um=1&amp;hl=en&amp;sa=X&amp;rls=com.microsoft:en-gb:IE-SearchBox&amp;rlz=1I7GGHP_en-GBGB418&amp;biw=1024&amp;bih=556&amp;tbm=isch&amp;tbnid=1a9uLCMr6GdxzM:&amp;imgrefurl=http://itisnottoobad.blogspot.com/2010/01/tattoos-w-spelling-mistakes.html&amp;docid=bkoHzV-qVu9hwM&amp;w=320&amp;h=233&amp;ei=wo58Tp_8Iqes0QWw-qT2Dw&amp;zoom=1&amp;iact=rc&amp;dur=78&amp;page=23&amp;tbnh=154&amp;tbnw=194&amp;start=206&amp;ndsp=8&amp;ved=1t:429,r:0,s:206&amp;tx=98&amp;ty=8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imgres?q=tattoo+spelling+mistakes&amp;um=1&amp;hl=en&amp;sa=X&amp;rls=com.microsoft:en-gb:IE-SearchBox&amp;rlz=1I7GGHP_en-GBGB418&amp;biw=1024&amp;bih=556&amp;tbm=isch&amp;tbnid=7evCgicdkWWYEM:&amp;imgrefurl=http://www.inkedmag.com/blog/extreme-mistakes/&amp;docid=opIfXem-fCgpWM&amp;w=550&amp;h=400&amp;ei=wo58Tp_8Iqes0QWw-qT2Dw&amp;zoom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imgres?q=tattoo+spelling+mistakes&amp;um=1&amp;hl=en&amp;sa=X&amp;rls=com.microsoft:en-gb:IE-SearchBox&amp;rlz=1I7GGHP_en-GBGB418&amp;biw=1024&amp;bih=556&amp;tbm=isch&amp;tbnid=dcRSyyyYkQ6bmM:&amp;imgrefurl=http://www.vappingo.com/word-blog/misspelled-tattoos/&amp;docid=81lYal5lcHSEIM&amp;w=550&amp;h=400&amp;ei=wo58Tp_8Iqes0QWw-qT2Dw&amp;zoom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imgres?q=tattoo+spelling+mistakes&amp;um=1&amp;hl=en&amp;sa=X&amp;rls=com.microsoft:en-gb:IE-SearchBox&amp;rlz=1I7GGHP_en-GBGB418&amp;biw=1024&amp;bih=556&amp;tbm=isch&amp;tbnid=z1yBWa86ESjxFM:&amp;imgrefurl=http://www.typobuddy.com/blog/index.php/tag/typo/&amp;docid=mCC3wGwhKUVrhM&amp;w=320&amp;h=240&amp;ei=wo58Tp_8Iqes0QWw-qT2Dw&amp;zoom=1&amp;iact=rc&amp;dur=296&amp;page=5&amp;tbnh=154&amp;tbnw=227&amp;start=46&amp;ndsp=9&amp;ved=1t:429,r:5,s:46&amp;tx=84&amp;ty=9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imgres?q=tattoo+spelling+mistakes&amp;um=1&amp;hl=en&amp;sa=X&amp;rls=com.microsoft:en-gb:IE-SearchBox&amp;rlz=1I7GGHP_en-GBGB418&amp;biw=1024&amp;bih=556&amp;tbm=isch&amp;tbnid=yHCU9DWudgMeKM:&amp;imgrefurl=http://smokintops.com/tops/view/worst_tattoo_spelling_mistake_ever&amp;docid=ioqmXSCkf_VyhM&amp;w=300&amp;h=277&amp;ei=wo58Tp_8Iqes0QWw-qT2Dw&amp;zoom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imgres?q=tattoo+spelling+mistakes&amp;um=1&amp;hl=en&amp;sa=X&amp;rls=com.microsoft:en-gb:IE-SearchBox&amp;rlz=1I7GGHP_en-GBGB418&amp;biw=1024&amp;bih=556&amp;tbm=isch&amp;tbnid=klNNIhXkJYXuEM:&amp;imgrefurl=http://retardzone.com/2007/09/26/thinking-about-getting-a-tattoo/&amp;docid=kE415GfUaROqbM&amp;w=211&amp;h=170&amp;ei=wo58Tp_8Iqes0QWw-qT2Dw&amp;zoom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imgres?q=tattoo+spelling+mistakes&amp;um=1&amp;hl=en&amp;sa=X&amp;rls=com.microsoft:en-gb:IE-SearchBox&amp;rlz=1I7GGHP_en-GBGB418&amp;biw=1024&amp;bih=556&amp;tbm=isch&amp;tbnid=4dgYpfQ3jNyAlM:&amp;imgrefurl=http://victim86.blogspot.com/2010/10/sad-spelling-mistakes.html&amp;docid=k15s-l4WjvYuRM&amp;w=444&amp;h=585&amp;ei=wo58Tp_8Iqes0QWw-qT2Dw&amp;zoo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788988" y="949325"/>
            <a:ext cx="6280150" cy="1312863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800" b="1" dirty="0" smtClean="0">
                <a:latin typeface="Calibri" pitchFamily="34" charset="0"/>
                <a:cs typeface="Calibri" pitchFamily="34" charset="0"/>
              </a:rPr>
              <a:t>TATTOO SPELLING</a:t>
            </a:r>
            <a:endParaRPr lang="en-GB" sz="4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427038" y="4119563"/>
            <a:ext cx="84343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100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709613"/>
            <a:ext cx="13700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16"/>
          <p:cNvSpPr>
            <a:spLocks noChangeArrowheads="1"/>
          </p:cNvSpPr>
          <p:nvPr/>
        </p:nvSpPr>
        <p:spPr bwMode="auto">
          <a:xfrm>
            <a:off x="611188" y="5127625"/>
            <a:ext cx="78136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Curriculum links</a:t>
            </a:r>
            <a:endParaRPr lang="en-GB" sz="16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This PPT is useful for underpinning the spelling elements of the 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Entry </a:t>
            </a: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3 and Level 1 Functional English criteria and the Adult Literacy Curriculum. Please refer to the resource description page on skillsworkshop for detailed curriculum links and related resources.</a:t>
            </a:r>
          </a:p>
        </p:txBody>
      </p:sp>
      <p:sp>
        <p:nvSpPr>
          <p:cNvPr id="8" name="Freeform 7"/>
          <p:cNvSpPr/>
          <p:nvPr/>
        </p:nvSpPr>
        <p:spPr>
          <a:xfrm>
            <a:off x="788454" y="2623269"/>
            <a:ext cx="7276840" cy="1813843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December 2011. </a:t>
            </a:r>
          </a:p>
          <a:p>
            <a:pPr>
              <a:defRPr/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Kindly contributed by Carrie Bray. Search for Carrie on 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hlinkClick r:id="rId5"/>
              </a:rPr>
              <a:t>www.skillsworkshop.org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and visit the download page for this resource to find further links and related </a:t>
            </a:r>
            <a:r>
              <a:rPr lang="en-GB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resources</a:t>
            </a:r>
            <a:endParaRPr lang="en-GB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4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mistake:</a:t>
            </a:r>
            <a:endParaRPr lang="en-GB" dirty="0"/>
          </a:p>
        </p:txBody>
      </p:sp>
      <p:pic>
        <p:nvPicPr>
          <p:cNvPr id="4" name="Content Placeholder 3" descr="http://t2.gstatic.com/images?q=tbn:ANd9GcSwgCvqvnyYVxgzU_68sc9noIy4xL5o2qxW2oBE08zB_MEAfhpKfw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060848"/>
            <a:ext cx="518457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mistake:</a:t>
            </a:r>
            <a:endParaRPr lang="en-GB" dirty="0"/>
          </a:p>
        </p:txBody>
      </p:sp>
      <p:pic>
        <p:nvPicPr>
          <p:cNvPr id="4" name="rg_hi" descr="http://t2.gstatic.com/images?q=tbn:ANd9GcRS7HCWQb-IlZCfCbJeU6BgTlN1uaajiT_dLMveko_EIKDUlHPIdA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060848"/>
            <a:ext cx="576064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mistakes:</a:t>
            </a:r>
            <a:endParaRPr lang="en-GB" dirty="0"/>
          </a:p>
        </p:txBody>
      </p:sp>
      <p:pic>
        <p:nvPicPr>
          <p:cNvPr id="4" name="il_fi" descr="http://ugliesttattoos.files.wordpress.com/2010/03/129126723594504600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b="4711"/>
          <a:stretch>
            <a:fillRect/>
          </a:stretch>
        </p:blipFill>
        <p:spPr bwMode="auto">
          <a:xfrm>
            <a:off x="2317750" y="1744662"/>
            <a:ext cx="3746500" cy="436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Ever wanted a tattoo?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This is why literacy matters...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mistake:</a:t>
            </a:r>
            <a:endParaRPr lang="en-GB" dirty="0"/>
          </a:p>
        </p:txBody>
      </p:sp>
      <p:pic>
        <p:nvPicPr>
          <p:cNvPr id="4" name="il_fi" descr="http://smokintops.com/img/items/566/image_url08-03-2010-061337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590465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mistake:</a:t>
            </a:r>
            <a:endParaRPr lang="en-GB" dirty="0"/>
          </a:p>
        </p:txBody>
      </p:sp>
      <p:pic>
        <p:nvPicPr>
          <p:cNvPr id="4" name="il_fi" descr="http://www.courtreporterschool.org/wp-content/uploads/2010/03/tatspelling10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32856"/>
            <a:ext cx="640871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mistake:</a:t>
            </a:r>
            <a:endParaRPr lang="en-GB" dirty="0"/>
          </a:p>
        </p:txBody>
      </p:sp>
      <p:pic>
        <p:nvPicPr>
          <p:cNvPr id="4" name="rg_hi" descr="http://t2.gstatic.com/images?q=tbn:ANd9GcT7tL5654RNf3bWYOrgHtvyuqgaSeN7_j1XSJAyP-nvyAq1JBCA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00808"/>
            <a:ext cx="6120680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mistake:</a:t>
            </a:r>
            <a:endParaRPr lang="en-GB" dirty="0"/>
          </a:p>
        </p:txBody>
      </p:sp>
      <p:pic>
        <p:nvPicPr>
          <p:cNvPr id="4" name="Content Placeholder 3" descr="http://t1.gstatic.com/images?q=tbn:ANd9GcTJAFczOiTy0oh7knJjf8dqN9blJpKGGkpBAhEFltw4QeXvDSJ5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772816"/>
            <a:ext cx="619268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mistake:</a:t>
            </a:r>
            <a:endParaRPr lang="en-GB" dirty="0"/>
          </a:p>
        </p:txBody>
      </p:sp>
      <p:pic>
        <p:nvPicPr>
          <p:cNvPr id="4" name="rg_hi" descr="http://t0.gstatic.com/images?q=tbn:ANd9GcSqztDOdS1cCkg_Co53_gahyrgtLwfD1uiq4CHXyiLf5AbhCLHxJQ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844824"/>
            <a:ext cx="532859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mistake:</a:t>
            </a:r>
            <a:endParaRPr lang="en-GB" dirty="0"/>
          </a:p>
        </p:txBody>
      </p:sp>
      <p:pic>
        <p:nvPicPr>
          <p:cNvPr id="4" name="rg_hi" descr="http://t1.gstatic.com/images?q=tbn:ANd9GcSAMsJ4vUmfF2rLQhiMZO0y00H0gjNzqfHyIYuMBBo3UYpbEtBLi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16832"/>
            <a:ext cx="475252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 the mistake:</a:t>
            </a:r>
            <a:endParaRPr lang="en-GB" dirty="0"/>
          </a:p>
        </p:txBody>
      </p:sp>
      <p:pic>
        <p:nvPicPr>
          <p:cNvPr id="4" name="rg_hi" descr="http://t0.gstatic.com/images?q=tbn:ANd9GcRIpjrBcPMBcfdyOhriCM_mFhSCmaql0jKMOZ06_xHplicET99H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16832"/>
            <a:ext cx="532859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141</Words>
  <Application>Microsoft Office PowerPoint</Application>
  <PresentationFormat>On-screen Show (4:3)</PresentationFormat>
  <Paragraphs>18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TATTOO SPELLING</vt:lpstr>
      <vt:lpstr>Ever wanted a tattoo?</vt:lpstr>
      <vt:lpstr>Correct the mistake:</vt:lpstr>
      <vt:lpstr>Correct the mistake:</vt:lpstr>
      <vt:lpstr>Correct the mistake:</vt:lpstr>
      <vt:lpstr>Correct the mistake:</vt:lpstr>
      <vt:lpstr>Correct the mistake:</vt:lpstr>
      <vt:lpstr>Correct the mistake:</vt:lpstr>
      <vt:lpstr>Correct the mistake:</vt:lpstr>
      <vt:lpstr>Correct the mistake:</vt:lpstr>
      <vt:lpstr>Correct the mistake:</vt:lpstr>
      <vt:lpstr>Correct the mistakes:</vt:lpstr>
    </vt:vector>
  </TitlesOfParts>
  <Company>Northampton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 wanted a tattoo?</dc:title>
  <dc:subject>Spelling</dc:subject>
  <dc:creator>Carrie Bray</dc:creator>
  <cp:lastModifiedBy>Maggie Harnew</cp:lastModifiedBy>
  <cp:revision>5</cp:revision>
  <dcterms:created xsi:type="dcterms:W3CDTF">2011-09-23T13:59:00Z</dcterms:created>
  <dcterms:modified xsi:type="dcterms:W3CDTF">2011-12-23T15:56:44Z</dcterms:modified>
</cp:coreProperties>
</file>