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01" autoAdjust="0"/>
  </p:normalViewPr>
  <p:slideViewPr>
    <p:cSldViewPr>
      <p:cViewPr>
        <p:scale>
          <a:sx n="67" d="100"/>
          <a:sy n="67" d="100"/>
        </p:scale>
        <p:origin x="-2808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FE99-8023-438E-9F08-F85ED28CE0D9}" type="datetimeFigureOut">
              <a:rPr lang="en-GB" smtClean="0"/>
              <a:t>28/02/2012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2352F-0BDF-4905-A97E-3BC34D3594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46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Feb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Emily Nichols, Sheffield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itchFamily="66" charset="0"/>
              </a:rPr>
              <a:t>UK Adult Literacy Links: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/L1.4</a:t>
            </a:r>
            <a:r>
              <a:rPr lang="en-US" dirty="0" smtClean="0">
                <a:latin typeface="Comic Sans MS" pitchFamily="66" charset="0"/>
              </a:rPr>
              <a:t> Use language suitable for purpose and audience.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/L2.5</a:t>
            </a:r>
            <a:r>
              <a:rPr lang="en-US" dirty="0" smtClean="0">
                <a:latin typeface="Comic Sans MS" pitchFamily="66" charset="0"/>
              </a:rPr>
              <a:t> Use formal and informal language appropriate to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 English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E3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texts with some adaptation to the intended audience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language, format and structure suitable for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a range of writing styles for different purposes 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Feb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Emily Nichols, Sheffield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itchFamily="66" charset="0"/>
              </a:rPr>
              <a:t>UK Adult Literacy Links: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/L1.4</a:t>
            </a:r>
            <a:r>
              <a:rPr lang="en-US" dirty="0" smtClean="0">
                <a:latin typeface="Comic Sans MS" pitchFamily="66" charset="0"/>
              </a:rPr>
              <a:t> Use language suitable for purpose and audience.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/L2.5</a:t>
            </a:r>
            <a:r>
              <a:rPr lang="en-US" dirty="0" smtClean="0">
                <a:latin typeface="Comic Sans MS" pitchFamily="66" charset="0"/>
              </a:rPr>
              <a:t> Use formal and informal language appropriate to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 English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E3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texts with some adaptation to the intended audience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language, format and structure suitable for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a range of writing styles for different purposes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352F-0BDF-4905-A97E-3BC34D3594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51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Feb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Emily Nichols, Sheffield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itchFamily="66" charset="0"/>
              </a:rPr>
              <a:t>UK Adult Literacy Links: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/L1.4</a:t>
            </a:r>
            <a:r>
              <a:rPr lang="en-US" dirty="0" smtClean="0">
                <a:latin typeface="Comic Sans MS" pitchFamily="66" charset="0"/>
              </a:rPr>
              <a:t> Use language suitable for purpose and audience.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/L2.5</a:t>
            </a:r>
            <a:r>
              <a:rPr lang="en-US" dirty="0" smtClean="0">
                <a:latin typeface="Comic Sans MS" pitchFamily="66" charset="0"/>
              </a:rPr>
              <a:t> Use formal and informal language appropriate to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 English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E3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texts with some adaptation to the intended audience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language, format and structure suitable for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a range of writing styles for different purposes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352F-0BDF-4905-A97E-3BC34D3594D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76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Feb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Emily Nichols, Sheffield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itchFamily="66" charset="0"/>
              </a:rPr>
              <a:t>UK Adult Literacy Links: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/L1.4</a:t>
            </a:r>
            <a:r>
              <a:rPr lang="en-US" dirty="0" smtClean="0">
                <a:latin typeface="Comic Sans MS" pitchFamily="66" charset="0"/>
              </a:rPr>
              <a:t> Use language suitable for purpose and audience.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/L2.5</a:t>
            </a:r>
            <a:r>
              <a:rPr lang="en-US" dirty="0" smtClean="0">
                <a:latin typeface="Comic Sans MS" pitchFamily="66" charset="0"/>
              </a:rPr>
              <a:t> Use formal and informal language appropriate to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 English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E3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texts with some adaptation to the intended audience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language, format and structure suitable for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a range of writing styles for different purposes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352F-0BDF-4905-A97E-3BC34D3594D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26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Feb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Emily Nichols, Sheffield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itchFamily="66" charset="0"/>
              </a:rPr>
              <a:t>UK Adult Literacy Links: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/L1.4</a:t>
            </a:r>
            <a:r>
              <a:rPr lang="en-US" dirty="0" smtClean="0">
                <a:latin typeface="Comic Sans MS" pitchFamily="66" charset="0"/>
              </a:rPr>
              <a:t> Use language suitable for purpose and audience.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/L2.5</a:t>
            </a:r>
            <a:r>
              <a:rPr lang="en-US" dirty="0" smtClean="0">
                <a:latin typeface="Comic Sans MS" pitchFamily="66" charset="0"/>
              </a:rPr>
              <a:t> Use formal and informal language appropriate to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 English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E3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texts with some adaptation to the intended audience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language, format and structure suitable for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a range of writing styles for different purposes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352F-0BDF-4905-A97E-3BC34D3594D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580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Feb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Emily Nichols, Sheffield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omic Sans MS" pitchFamily="66" charset="0"/>
              </a:rPr>
              <a:t>UK Adult Literacy Links: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/L1.4</a:t>
            </a:r>
            <a:r>
              <a:rPr lang="en-US" dirty="0" smtClean="0">
                <a:latin typeface="Comic Sans MS" pitchFamily="66" charset="0"/>
              </a:rPr>
              <a:t> Use language suitable for purpose and audience. </a:t>
            </a:r>
            <a:r>
              <a:rPr lang="en-US" b="1" dirty="0" err="1" smtClean="0">
                <a:latin typeface="Comic Sans MS" pitchFamily="66" charset="0"/>
              </a:rPr>
              <a:t>Wt</a:t>
            </a:r>
            <a:r>
              <a:rPr lang="en-US" b="1" dirty="0" smtClean="0">
                <a:latin typeface="Comic Sans MS" pitchFamily="66" charset="0"/>
              </a:rPr>
              <a:t>/L2.5</a:t>
            </a:r>
            <a:r>
              <a:rPr lang="en-US" dirty="0" smtClean="0">
                <a:latin typeface="Comic Sans MS" pitchFamily="66" charset="0"/>
              </a:rPr>
              <a:t> Use formal and informal language appropriate to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Functional English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E3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texts with some adaptation to the intended audience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language, format and structure suitable for purpose and audience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L2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Use a range of writing styles for different purposes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2352F-0BDF-4905-A97E-3BC34D3594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080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85F5-D029-4527-ACAB-19213246CC0A}" type="datetimeFigureOut">
              <a:rPr lang="en-GB" smtClean="0"/>
              <a:pPr/>
              <a:t>28/02/2012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57AFC-54A2-427C-A3B5-72A5EE6176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755576" y="260350"/>
            <a:ext cx="4607768" cy="9223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b="1" dirty="0" smtClean="0"/>
              <a:t>Formal and informal language</a:t>
            </a:r>
          </a:p>
        </p:txBody>
      </p:sp>
      <p:pic>
        <p:nvPicPr>
          <p:cNvPr id="15363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88" y="260350"/>
            <a:ext cx="137001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16"/>
          <p:cNvSpPr>
            <a:spLocks noChangeArrowheads="1"/>
          </p:cNvSpPr>
          <p:nvPr/>
        </p:nvSpPr>
        <p:spPr bwMode="auto">
          <a:xfrm>
            <a:off x="1331640" y="4509120"/>
            <a:ext cx="691276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Curriculum links</a:t>
            </a:r>
          </a:p>
          <a:p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Covers 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E3-L2 Functional English. </a:t>
            </a:r>
          </a:p>
          <a:p>
            <a:r>
              <a:rPr lang="en-GB" sz="1400" dirty="0" smtClean="0"/>
              <a:t>E3 </a:t>
            </a:r>
            <a:r>
              <a:rPr lang="en-GB" sz="1400" dirty="0"/>
              <a:t>Write texts with some adaptation to the intended audience </a:t>
            </a:r>
            <a:endParaRPr lang="en-GB" sz="1400" dirty="0" smtClean="0"/>
          </a:p>
          <a:p>
            <a:r>
              <a:rPr lang="en-GB" sz="1400" dirty="0"/>
              <a:t>L1Use language, format and structure suitable for purpose and audience</a:t>
            </a:r>
          </a:p>
          <a:p>
            <a:r>
              <a:rPr lang="en-GB" sz="1400" dirty="0" smtClean="0"/>
              <a:t>L2 </a:t>
            </a:r>
            <a:r>
              <a:rPr lang="en-GB" sz="1400" dirty="0"/>
              <a:t>Use a range of writing styles for different purposes </a:t>
            </a:r>
          </a:p>
          <a:p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Also covers many adult literacy elements </a:t>
            </a:r>
            <a:r>
              <a:rPr lang="en-GB" sz="1400" dirty="0" err="1" smtClean="0">
                <a:solidFill>
                  <a:srgbClr val="000000"/>
                </a:solidFill>
                <a:latin typeface="Calibri" pitchFamily="34" charset="0"/>
              </a:rPr>
              <a:t>inc.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GB" sz="1400" dirty="0" err="1" smtClean="0">
                <a:solidFill>
                  <a:srgbClr val="000000"/>
                </a:solidFill>
                <a:latin typeface="Calibri" pitchFamily="34" charset="0"/>
              </a:rPr>
              <a:t>Wt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/L1.4 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Use language suitable for purpose and audience. </a:t>
            </a:r>
            <a:endParaRPr lang="en-GB" sz="1400" dirty="0" smtClean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GB" sz="1400" dirty="0" err="1" smtClean="0">
                <a:solidFill>
                  <a:srgbClr val="000000"/>
                </a:solidFill>
                <a:latin typeface="Calibri" pitchFamily="34" charset="0"/>
              </a:rPr>
              <a:t>Wt</a:t>
            </a:r>
            <a:r>
              <a:rPr lang="en-GB" sz="1400" dirty="0" smtClean="0">
                <a:solidFill>
                  <a:srgbClr val="000000"/>
                </a:solidFill>
                <a:latin typeface="Calibri" pitchFamily="34" charset="0"/>
              </a:rPr>
              <a:t>/L2.5 </a:t>
            </a:r>
            <a:r>
              <a:rPr lang="en-GB" sz="1400" dirty="0">
                <a:solidFill>
                  <a:srgbClr val="000000"/>
                </a:solidFill>
                <a:latin typeface="Calibri" pitchFamily="34" charset="0"/>
              </a:rPr>
              <a:t>Use formal and informal language appropriate to purpose and audience</a:t>
            </a:r>
            <a:endParaRPr lang="en-GB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187624" y="1628800"/>
            <a:ext cx="6913141" cy="2448272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/>
              </a:gs>
            </a:gsLst>
            <a:lin ang="108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</a:rPr>
              <a:t>February 2012. </a:t>
            </a:r>
            <a:endParaRPr lang="en-GB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Kindly contributed by </a:t>
            </a:r>
            <a:r>
              <a:rPr lang="en-GB" dirty="0" smtClean="0">
                <a:solidFill>
                  <a:prstClr val="black"/>
                </a:solidFill>
              </a:rPr>
              <a:t>Emily Nichols, Sheffield.</a:t>
            </a:r>
            <a:endParaRPr lang="en-GB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</a:rPr>
              <a:t>Search </a:t>
            </a:r>
            <a:r>
              <a:rPr lang="en-GB" dirty="0">
                <a:solidFill>
                  <a:prstClr val="black"/>
                </a:solidFill>
              </a:rPr>
              <a:t>for </a:t>
            </a:r>
            <a:r>
              <a:rPr lang="en-GB" dirty="0" smtClean="0">
                <a:solidFill>
                  <a:prstClr val="black"/>
                </a:solidFill>
              </a:rPr>
              <a:t>Emily </a:t>
            </a:r>
            <a:r>
              <a:rPr lang="en-GB" dirty="0">
                <a:solidFill>
                  <a:prstClr val="black"/>
                </a:solidFill>
              </a:rPr>
              <a:t>on </a:t>
            </a:r>
            <a:r>
              <a:rPr lang="en-GB" dirty="0">
                <a:solidFill>
                  <a:prstClr val="black"/>
                </a:solidFill>
                <a:hlinkClick r:id="rId5"/>
              </a:rPr>
              <a:t>www.skillsworkshop.org</a:t>
            </a:r>
            <a:r>
              <a:rPr lang="en-GB" dirty="0">
                <a:solidFill>
                  <a:prstClr val="black"/>
                </a:solidFill>
              </a:rPr>
              <a:t>  and visit the download page for this resource to find further links and related resources</a:t>
            </a:r>
            <a:r>
              <a:rPr lang="en-GB" dirty="0" smtClean="0">
                <a:solidFill>
                  <a:prstClr val="black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</a:rPr>
              <a:t>This </a:t>
            </a:r>
            <a:r>
              <a:rPr lang="en-GB" dirty="0" smtClean="0">
                <a:solidFill>
                  <a:prstClr val="black"/>
                </a:solidFill>
              </a:rPr>
              <a:t>PPT accompanies </a:t>
            </a:r>
            <a:r>
              <a:rPr lang="en-GB" dirty="0" smtClean="0">
                <a:solidFill>
                  <a:prstClr val="black"/>
                </a:solidFill>
              </a:rPr>
              <a:t>a separate word match game and printed versions of the letter on slide 5. </a:t>
            </a:r>
            <a:endParaRPr lang="en-GB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Formal and Informal language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chemeClr val="accent3"/>
              </a:solidFill>
            </a:endParaRPr>
          </a:p>
          <a:p>
            <a:r>
              <a:rPr lang="en-GB" dirty="0" smtClean="0">
                <a:solidFill>
                  <a:schemeClr val="accent3"/>
                </a:solidFill>
              </a:rPr>
              <a:t>Recognising the differences </a:t>
            </a:r>
            <a:endParaRPr lang="en-GB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Antique Olive Compact" pitchFamily="34" charset="0"/>
              </a:rPr>
              <a:t>In which situations do you use more formal language? </a:t>
            </a:r>
            <a:endParaRPr lang="en-GB" sz="3200" dirty="0">
              <a:latin typeface="Antique Olive Co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Job interviews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Job Application Forms and CV’s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At work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In a Court of Law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Business transactions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Contact with the local council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Complaints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Contact with the police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On the phone </a:t>
            </a:r>
          </a:p>
          <a:p>
            <a:pPr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endParaRPr lang="en-GB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                                       </a:t>
            </a:r>
            <a:endParaRPr lang="en-GB" dirty="0"/>
          </a:p>
        </p:txBody>
      </p:sp>
      <p:pic>
        <p:nvPicPr>
          <p:cNvPr id="1027" name="Picture 3" descr="C:\Documents and Settings\emily.nichols\Local Settings\Temporary Internet Files\Content.IE5\2ZAEF578\MP90021599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460" y="3789040"/>
            <a:ext cx="3456384" cy="2736304"/>
          </a:xfrm>
          <a:prstGeom prst="rect">
            <a:avLst/>
          </a:prstGeom>
          <a:noFill/>
        </p:spPr>
      </p:pic>
      <p:pic>
        <p:nvPicPr>
          <p:cNvPr id="1029" name="Picture 5" descr="C:\Documents and Settings\emily.nichols\Local Settings\Temporary Internet Files\Content.IE5\LXN828DL\MP90043118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293096"/>
            <a:ext cx="3023830" cy="2182713"/>
          </a:xfrm>
          <a:prstGeom prst="rect">
            <a:avLst/>
          </a:prstGeom>
          <a:noFill/>
        </p:spPr>
      </p:pic>
      <p:pic>
        <p:nvPicPr>
          <p:cNvPr id="1031" name="Picture 7" descr="C:\Documents and Settings\emily.nichols\Local Settings\Temporary Internet Files\Content.IE5\4JEQVPR6\MP90028495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60648"/>
            <a:ext cx="2420112" cy="3657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95536" y="40466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What language would you use in these </a:t>
            </a:r>
          </a:p>
          <a:p>
            <a:pPr algn="ctr"/>
            <a:r>
              <a:rPr lang="en-GB" dirty="0" smtClean="0">
                <a:solidFill>
                  <a:srgbClr val="7030A0"/>
                </a:solidFill>
              </a:rPr>
              <a:t>situations and why? 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1032" name="Picture 8" descr="C:\Documents and Settings\emily.nichols\Local Settings\Temporary Internet Files\Content.IE5\I3D3GQYN\MP900442882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980728"/>
            <a:ext cx="1853184" cy="2404872"/>
          </a:xfrm>
          <a:prstGeom prst="rect">
            <a:avLst/>
          </a:prstGeom>
          <a:noFill/>
        </p:spPr>
      </p:pic>
      <p:pic>
        <p:nvPicPr>
          <p:cNvPr id="1033" name="Picture 9" descr="C:\Documents and Settings\emily.nichols\Local Settings\Temporary Internet Files\Content.IE5\WZ6A0HSH\MP90043094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1268760"/>
            <a:ext cx="3072341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492897"/>
            <a:ext cx="5256584" cy="252028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Hi,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Heard about the job, </a:t>
            </a:r>
            <a:r>
              <a:rPr lang="en-GB" dirty="0">
                <a:solidFill>
                  <a:srgbClr val="FF0000"/>
                </a:solidFill>
              </a:rPr>
              <a:t>reckon </a:t>
            </a:r>
            <a:r>
              <a:rPr lang="en-GB" dirty="0"/>
              <a:t>I would be great at it! </a:t>
            </a:r>
            <a:r>
              <a:rPr lang="en-GB" dirty="0">
                <a:solidFill>
                  <a:srgbClr val="FF0000"/>
                </a:solidFill>
              </a:rPr>
              <a:t>I’ve</a:t>
            </a:r>
            <a:r>
              <a:rPr lang="en-GB" dirty="0"/>
              <a:t> done that kind of work before, working in my local and </a:t>
            </a:r>
            <a:r>
              <a:rPr lang="en-GB" dirty="0">
                <a:solidFill>
                  <a:srgbClr val="FF0000"/>
                </a:solidFill>
              </a:rPr>
              <a:t>fink</a:t>
            </a:r>
            <a:r>
              <a:rPr lang="en-GB" dirty="0"/>
              <a:t> pub work is </a:t>
            </a:r>
            <a:r>
              <a:rPr lang="en-GB" dirty="0">
                <a:solidFill>
                  <a:srgbClr val="FF0000"/>
                </a:solidFill>
              </a:rPr>
              <a:t>buzzing. </a:t>
            </a:r>
            <a:r>
              <a:rPr lang="en-GB" dirty="0"/>
              <a:t>They even trusted me with the </a:t>
            </a:r>
            <a:r>
              <a:rPr lang="en-GB" dirty="0">
                <a:solidFill>
                  <a:srgbClr val="FF0000"/>
                </a:solidFill>
              </a:rPr>
              <a:t>readies, like. </a:t>
            </a:r>
            <a:r>
              <a:rPr lang="en-GB" dirty="0"/>
              <a:t>I was a cleaner before that, but that was </a:t>
            </a:r>
            <a:r>
              <a:rPr lang="en-GB" dirty="0">
                <a:solidFill>
                  <a:srgbClr val="FF0000"/>
                </a:solidFill>
              </a:rPr>
              <a:t>gross </a:t>
            </a:r>
            <a:r>
              <a:rPr lang="en-GB" dirty="0"/>
              <a:t>and I don’t </a:t>
            </a:r>
            <a:r>
              <a:rPr lang="en-GB" dirty="0" err="1">
                <a:solidFill>
                  <a:srgbClr val="FF0000"/>
                </a:solidFill>
              </a:rPr>
              <a:t>wanna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do that again</a:t>
            </a:r>
            <a:r>
              <a:rPr lang="en-GB" dirty="0">
                <a:solidFill>
                  <a:srgbClr val="FF0000"/>
                </a:solidFill>
              </a:rPr>
              <a:t>!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Give us a chance</a:t>
            </a:r>
            <a:r>
              <a:rPr lang="en-GB" dirty="0"/>
              <a:t>, ring me on 01709 245 6789.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Cheers!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Sam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1772816"/>
            <a:ext cx="1656184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short form is informal- use I have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3068960"/>
            <a:ext cx="1656184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 think 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>
            <a:off x="7020272" y="3253626"/>
            <a:ext cx="216024" cy="31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64288" y="3717032"/>
            <a:ext cx="1584176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Want to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flipH="1" flipV="1">
            <a:off x="6660232" y="3717032"/>
            <a:ext cx="504056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9552" y="1700808"/>
            <a:ext cx="201622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Dear Sir/ Madam i</a:t>
            </a:r>
            <a:r>
              <a:rPr lang="en-GB" dirty="0"/>
              <a:t>s</a:t>
            </a:r>
            <a:r>
              <a:rPr lang="en-GB" b="1" dirty="0" smtClean="0"/>
              <a:t> </a:t>
            </a:r>
            <a:r>
              <a:rPr lang="en-GB" dirty="0" smtClean="0"/>
              <a:t>more formal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31640" y="2348880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5536" y="3501008"/>
            <a:ext cx="1080120" cy="23083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Sign off more formally using Yours </a:t>
            </a:r>
            <a:r>
              <a:rPr lang="en-GB" dirty="0" smtClean="0"/>
              <a:t>faithfully </a:t>
            </a:r>
            <a:r>
              <a:rPr lang="en-GB" dirty="0" smtClean="0"/>
              <a:t>or Yours </a:t>
            </a:r>
            <a:r>
              <a:rPr lang="en-GB" dirty="0" smtClean="0"/>
              <a:t>sincerely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547664" y="4149080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07704" y="5085184"/>
            <a:ext cx="1296144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Put your full name including your surname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2123728" y="4653136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059832" y="3861048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47864" y="980728"/>
            <a:ext cx="2592288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Write the purpose for writing in your first sentence. For example -I am writing to inform/ I am writing to enquire....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076056" y="5013176"/>
            <a:ext cx="1944216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Too negative for a cover letter, think how the skills could be transferred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84168" y="400506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35896" y="4797152"/>
            <a:ext cx="1080120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! Is more informal and looks as if you are shouting</a:t>
            </a:r>
            <a:endParaRPr lang="en-GB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5940152" y="2132856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452320" y="4221088"/>
            <a:ext cx="1368152" cy="25853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Instead of give us a chance, sign off  with Thank you for  taking the time to read my letter.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6372200" y="3933056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195736" y="2492896"/>
            <a:ext cx="180020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5" grpId="0" animBg="1"/>
      <p:bldP spid="18" grpId="0" animBg="1"/>
      <p:bldP spid="23" grpId="0" animBg="1"/>
      <p:bldP spid="29" grpId="0" animBg="1"/>
      <p:bldP spid="32" grpId="0" animBg="1"/>
      <p:bldP spid="37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make it more formal!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16832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4"/>
                </a:solidFill>
                <a:latin typeface="Arial Black" pitchFamily="34" charset="0"/>
              </a:rPr>
              <a:t>I am writing to ask........</a:t>
            </a:r>
            <a:endParaRPr lang="en-GB" sz="2400" dirty="0">
              <a:solidFill>
                <a:schemeClr val="accent4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1916832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I am writing to enquire....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996952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4"/>
                </a:solidFill>
                <a:latin typeface="Arial Black" pitchFamily="34" charset="0"/>
              </a:rPr>
              <a:t>Let you know.....</a:t>
            </a:r>
            <a:endParaRPr lang="en-GB" sz="2400" dirty="0">
              <a:solidFill>
                <a:schemeClr val="accent4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299695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Inform....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07707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4"/>
                </a:solidFill>
                <a:latin typeface="Arial Black" pitchFamily="34" charset="0"/>
              </a:rPr>
              <a:t>Ask for.....</a:t>
            </a:r>
            <a:endParaRPr lang="en-GB" sz="2400" dirty="0">
              <a:solidFill>
                <a:schemeClr val="accent4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400506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Request...... 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15719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4"/>
                </a:solidFill>
                <a:latin typeface="Arial Black" pitchFamily="34" charset="0"/>
              </a:rPr>
              <a:t>Bye....</a:t>
            </a:r>
            <a:endParaRPr lang="en-GB" sz="2400" dirty="0">
              <a:solidFill>
                <a:schemeClr val="accent4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104" y="515719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Yours Faithfully/ Yours Sincerely....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756</Words>
  <Application>Microsoft Office PowerPoint</Application>
  <PresentationFormat>On-screen Show (4:3)</PresentationFormat>
  <Paragraphs>98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Formal and informal language</vt:lpstr>
      <vt:lpstr>Formal and Informal language</vt:lpstr>
      <vt:lpstr>In which situations do you use more formal language? </vt:lpstr>
      <vt:lpstr>  </vt:lpstr>
      <vt:lpstr>PowerPoint Presentation</vt:lpstr>
      <vt:lpstr>Lets make it more formal!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and Informal language</dc:title>
  <dc:subject>E3-L1 Functional English and Adult Literacy</dc:subject>
  <dc:creator>Emily Nichols</dc:creator>
  <cp:lastModifiedBy>Maggie Harnew</cp:lastModifiedBy>
  <cp:revision>22</cp:revision>
  <dcterms:created xsi:type="dcterms:W3CDTF">2012-01-23T15:10:56Z</dcterms:created>
  <dcterms:modified xsi:type="dcterms:W3CDTF">2012-02-29T11:04:55Z</dcterms:modified>
</cp:coreProperties>
</file>