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61" r:id="rId3"/>
    <p:sldId id="264" r:id="rId4"/>
    <p:sldId id="260" r:id="rId5"/>
    <p:sldId id="262" r:id="rId6"/>
    <p:sldId id="263" r:id="rId7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7642" autoAdjust="0"/>
  </p:normalViewPr>
  <p:slideViewPr>
    <p:cSldViewPr>
      <p:cViewPr varScale="1">
        <p:scale>
          <a:sx n="80" d="100"/>
          <a:sy n="80" d="100"/>
        </p:scale>
        <p:origin x="2952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2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Guess the definition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explosion val="5"/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8-42D6-9F33-AB89C0186C12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F8-42D6-9F33-AB89C0186C12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8-42D6-9F33-AB89C0186C12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F8-42D6-9F33-AB89C0186C12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F8-42D6-9F33-AB89C0186C12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3F8-42D6-9F33-AB89C0186C12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3F8-42D6-9F33-AB89C0186C12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3F8-42D6-9F33-AB89C0186C12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3F8-42D6-9F33-AB89C0186C12}"/>
              </c:ext>
            </c:extLst>
          </c:dPt>
          <c:dPt>
            <c:idx val="9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3F8-42D6-9F33-AB89C0186C12}"/>
              </c:ext>
            </c:extLst>
          </c:dPt>
          <c:dPt>
            <c:idx val="1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3F8-42D6-9F33-AB89C0186C12}"/>
              </c:ext>
            </c:extLst>
          </c:dPt>
          <c:dPt>
            <c:idx val="1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3F8-42D6-9F33-AB89C0186C12}"/>
              </c:ext>
            </c:extLst>
          </c:dPt>
          <c:cat>
            <c:numRef>
              <c:f>Sheet1!$A$2:$A$13</c:f>
              <c:numCache>
                <c:formatCode>General</c:formatCode>
                <c:ptCount val="12"/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3F8-42D6-9F33-AB89C0186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Guess the definition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explosion val="5"/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05-4639-9F2E-F61806F5CE4C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05-4639-9F2E-F61806F5CE4C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05-4639-9F2E-F61806F5CE4C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05-4639-9F2E-F61806F5CE4C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05-4639-9F2E-F61806F5CE4C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05-4639-9F2E-F61806F5CE4C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05-4639-9F2E-F61806F5CE4C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05-4639-9F2E-F61806F5CE4C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05-4639-9F2E-F61806F5CE4C}"/>
              </c:ext>
            </c:extLst>
          </c:dPt>
          <c:dPt>
            <c:idx val="9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05-4639-9F2E-F61806F5CE4C}"/>
              </c:ext>
            </c:extLst>
          </c:dPt>
          <c:dPt>
            <c:idx val="1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305-4639-9F2E-F61806F5CE4C}"/>
              </c:ext>
            </c:extLst>
          </c:dPt>
          <c:dPt>
            <c:idx val="1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305-4639-9F2E-F61806F5CE4C}"/>
              </c:ext>
            </c:extLst>
          </c:dPt>
          <c:cat>
            <c:numRef>
              <c:f>Sheet1!$A$2:$A$13</c:f>
              <c:numCache>
                <c:formatCode>General</c:formatCode>
                <c:ptCount val="12"/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305-4639-9F2E-F61806F5C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Guess the definition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explosion val="5"/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FC-4389-B72B-C193BF3B3513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FC-4389-B72B-C193BF3B3513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FC-4389-B72B-C193BF3B3513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FC-4389-B72B-C193BF3B3513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FC-4389-B72B-C193BF3B3513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8FC-4389-B72B-C193BF3B3513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8FC-4389-B72B-C193BF3B3513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8FC-4389-B72B-C193BF3B3513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8FC-4389-B72B-C193BF3B3513}"/>
              </c:ext>
            </c:extLst>
          </c:dPt>
          <c:dPt>
            <c:idx val="9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8FC-4389-B72B-C193BF3B3513}"/>
              </c:ext>
            </c:extLst>
          </c:dPt>
          <c:dPt>
            <c:idx val="1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8FC-4389-B72B-C193BF3B3513}"/>
              </c:ext>
            </c:extLst>
          </c:dPt>
          <c:dPt>
            <c:idx val="1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8FC-4389-B72B-C193BF3B3513}"/>
              </c:ext>
            </c:extLst>
          </c:dPt>
          <c:cat>
            <c:numRef>
              <c:f>Sheet1!$A$2:$A$13</c:f>
              <c:numCache>
                <c:formatCode>General</c:formatCode>
                <c:ptCount val="12"/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8FC-4389-B72B-C193BF3B3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026E8-5182-4A11-AE91-5E82065F3866}" type="datetimeFigureOut">
              <a:rPr lang="en-GB" smtClean="0">
                <a:latin typeface="Arial" pitchFamily="34" charset="0"/>
              </a:rPr>
              <a:t>10/09/2018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0E6C6-D57D-4A3D-AF3C-E2A1B76D9312}" type="slidenum">
              <a:rPr lang="en-GB" smtClean="0">
                <a:latin typeface="Arial" pitchFamily="34" charset="0"/>
              </a:rPr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88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7EF30-EF73-420C-98DB-D88829AE815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Arial" pitchFamily="34" charset="0"/>
              </a:defRPr>
            </a:lvl1pPr>
          </a:lstStyle>
          <a:p>
            <a:fld id="{293BAF3F-6385-466F-AE96-CDAB613D81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18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09788" y="744538"/>
            <a:ext cx="25781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Marc Stewart, Peterborough Regional College.</a:t>
            </a:r>
            <a:endParaRPr lang="en-GB" dirty="0"/>
          </a:p>
          <a:p>
            <a:pPr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704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Marc Stewart, Peterborough Regional College.</a:t>
            </a:r>
            <a:endParaRPr lang="en-GB" dirty="0"/>
          </a:p>
          <a:p>
            <a:r>
              <a:rPr lang="en-GB" dirty="0"/>
              <a:t>Students can cut out and stick the wheel over this so</a:t>
            </a:r>
            <a:r>
              <a:rPr lang="en-GB" baseline="0" dirty="0"/>
              <a:t> that they concentrate on one word at a time. This could be used a number of ways, they could: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/>
              <a:t>Stretchy: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Write positive or negative words in the table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Look up words that are unfamiliar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err="1"/>
              <a:t>Stretchier</a:t>
            </a:r>
            <a:r>
              <a:rPr lang="en-GB" b="1" baseline="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Test each other on positive or negative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Give each other spelling tests on the words at random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/>
              <a:t>Use the other side of the paper to write sentences with each word in and teacher assesses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err="1"/>
              <a:t>Stretchiest</a:t>
            </a:r>
            <a:r>
              <a:rPr lang="en-GB" b="1" baseline="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Challenge each other to write definitions in the table under the wheel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Use the other side of the paper to write sentences with each word in and peer assess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Relate to Functional Skills assessments where they have to write letters or emails of complaint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AF3F-6385-466F-AE96-CDAB613D810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686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Marc Stewart, Peterborough Regional College.</a:t>
            </a:r>
            <a:endParaRPr lang="en-GB" dirty="0"/>
          </a:p>
          <a:p>
            <a:r>
              <a:rPr lang="en-GB" dirty="0"/>
              <a:t>Here learners may wish to write sentences</a:t>
            </a:r>
            <a:r>
              <a:rPr lang="en-GB" baseline="0" dirty="0"/>
              <a:t> using the words on the other side (this is designed to be printed on the reverse of slide one).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AF3F-6385-466F-AE96-CDAB613D810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03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Marc Stewart, Peterborough Regional College.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AF3F-6385-466F-AE96-CDAB613D810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57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Marc Stewart, Peterborough Regional College.</a:t>
            </a:r>
            <a:endParaRPr lang="en-GB" dirty="0"/>
          </a:p>
          <a:p>
            <a:r>
              <a:rPr lang="en-GB" dirty="0"/>
              <a:t>This gives positioning</a:t>
            </a:r>
            <a:r>
              <a:rPr lang="en-GB" baseline="0" dirty="0"/>
              <a:t> for text (according to size)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AF3F-6385-466F-AE96-CDAB613D810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514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 pitchFamily="66" charset="0"/>
              </a:rPr>
              <a:t>January 2018. Kindly contributed to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/>
              <a:t>by Marc Stewart, Peterborough Regional College.</a:t>
            </a:r>
            <a:endParaRPr lang="en-GB"/>
          </a:p>
          <a:p>
            <a:r>
              <a:rPr lang="en-GB"/>
              <a:t>This </a:t>
            </a:r>
            <a:r>
              <a:rPr lang="en-GB" dirty="0"/>
              <a:t>is a blank version that you can get</a:t>
            </a:r>
            <a:r>
              <a:rPr lang="en-GB" baseline="0" dirty="0"/>
              <a:t> learners to hand-write.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AF3F-6385-466F-AE96-CDAB613D810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22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GB" noProof="0" smtClean="0"/>
              <a:pPr/>
              <a:t>10/09/2018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US" smtClean="0"/>
              <a:pPr/>
              <a:t>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US" smtClean="0"/>
              <a:pPr/>
              <a:t>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  <a:lvl2pPr>
              <a:defRPr baseline="0">
                <a:latin typeface="Arial" pitchFamily="34" charset="0"/>
                <a:cs typeface="Arial" pitchFamily="34" charset="0"/>
              </a:defRPr>
            </a:lvl2pPr>
            <a:lvl3pPr>
              <a:defRPr baseline="0">
                <a:latin typeface="Arial" pitchFamily="34" charset="0"/>
                <a:cs typeface="Arial" pitchFamily="34" charset="0"/>
              </a:defRPr>
            </a:lvl3pPr>
            <a:lvl4pPr>
              <a:defRPr baseline="0">
                <a:latin typeface="Arial" pitchFamily="34" charset="0"/>
                <a:cs typeface="Arial" pitchFamily="34" charset="0"/>
              </a:defRPr>
            </a:lvl4pPr>
            <a:lvl5pPr>
              <a:defRPr baseline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US" smtClean="0"/>
              <a:pPr/>
              <a:t>9/10/2018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Myriad Pro" pitchFamily="34" charset="0"/>
              </a:defRPr>
            </a:lvl1pPr>
          </a:lstStyle>
          <a:p>
            <a:fld id="{26D449EE-A315-4E34-AB9C-9599EC91E670}" type="datetimeFigureOut">
              <a:rPr lang="en-GB" smtClean="0"/>
              <a:pPr/>
              <a:t>10/09/2018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Myriad Pro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US" smtClean="0"/>
              <a:pPr/>
              <a:t>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US" smtClean="0"/>
              <a:pPr/>
              <a:t>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US" smtClean="0"/>
              <a:pPr/>
              <a:t>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US" smtClean="0"/>
              <a:pPr/>
              <a:t>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US" smtClean="0"/>
              <a:pPr/>
              <a:t>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49EE-A315-4E34-AB9C-9599EC91E670}" type="datetimeFigureOut">
              <a:rPr lang="en-US" smtClean="0"/>
              <a:pPr/>
              <a:t>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79D-D665-4271-8DE2-429D7D7B8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6D449EE-A315-4E34-AB9C-9599EC91E670}" type="datetimeFigureOut">
              <a:rPr lang="en-GB" smtClean="0"/>
              <a:pPr/>
              <a:t>10/09/2018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3E6579D-D665-4271-8DE2-429D7D7B8A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3039" rtl="0" eaLnBrk="1" latinLnBrk="0" hangingPunct="1">
        <a:spcBef>
          <a:spcPct val="0"/>
        </a:spcBef>
        <a:buNone/>
        <a:defRPr sz="3046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7390" indent="-237390" algn="l" defTabSz="633039" rtl="0" eaLnBrk="1" latinLnBrk="0" hangingPunct="1">
        <a:spcBef>
          <a:spcPct val="20000"/>
        </a:spcBef>
        <a:buFont typeface="Arial" pitchFamily="34" charset="0"/>
        <a:buChar char="•"/>
        <a:defRPr sz="2215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14344" indent="-197825" algn="l" defTabSz="633039" rtl="0" eaLnBrk="1" latinLnBrk="0" hangingPunct="1">
        <a:spcBef>
          <a:spcPct val="20000"/>
        </a:spcBef>
        <a:buFont typeface="Arial" pitchFamily="34" charset="0"/>
        <a:buChar char="–"/>
        <a:defRPr sz="1938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91299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662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itchFamily="34" charset="0"/>
        <a:buChar char="–"/>
        <a:defRPr sz="1385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itchFamily="34" charset="0"/>
        <a:buChar char="»"/>
        <a:defRPr sz="1385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nteacher.org/worksheet/78/Word-Wheel-Printer.html" TargetMode="Externa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789957" y="1921365"/>
            <a:ext cx="5625155" cy="5370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000" b="1" dirty="0">
                <a:latin typeface="Century Gothic" panose="020B0502020202020204" pitchFamily="34" charset="0"/>
              </a:rPr>
              <a:t>Word Wheel Template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20280" y="5470927"/>
            <a:ext cx="6325790" cy="12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/>
            <a:endParaRPr lang="en-US" sz="135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488504"/>
            <a:ext cx="1329928" cy="86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/>
          <p:cNvSpPr/>
          <p:nvPr/>
        </p:nvSpPr>
        <p:spPr>
          <a:xfrm>
            <a:off x="392597" y="2648744"/>
            <a:ext cx="5986693" cy="1998222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48812" tIns="148812" rIns="148812" bIns="148812" spcCol="1270" anchor="ctr"/>
          <a:lstStyle/>
          <a:p>
            <a:pPr defTabSz="685800">
              <a:defRPr/>
            </a:pPr>
            <a:endParaRPr lang="en-GB" sz="1350" dirty="0">
              <a:solidFill>
                <a:prstClr val="black"/>
              </a:solidFill>
            </a:endParaRPr>
          </a:p>
          <a:p>
            <a:pPr defTabSz="685800">
              <a:defRPr/>
            </a:pPr>
            <a:endParaRPr lang="en-GB" sz="1350" dirty="0">
              <a:solidFill>
                <a:prstClr val="black"/>
              </a:solidFill>
            </a:endParaRPr>
          </a:p>
          <a:p>
            <a:pPr defTabSz="685800">
              <a:defRPr/>
            </a:pPr>
            <a:r>
              <a:rPr lang="en-GB" sz="1350" dirty="0">
                <a:solidFill>
                  <a:prstClr val="black"/>
                </a:solidFill>
                <a:latin typeface="Century Gothic" panose="020B0502020202020204" pitchFamily="34" charset="0"/>
              </a:rPr>
              <a:t>January 2018 (updated September 2018). Kindly contributed by Marc Stewart, Peterborough Regional College. Search for Marc on </a:t>
            </a:r>
            <a:r>
              <a:rPr lang="en-GB" sz="1350" dirty="0">
                <a:solidFill>
                  <a:prstClr val="black"/>
                </a:solidFill>
                <a:latin typeface="Century Gothic" panose="020B0502020202020204" pitchFamily="34" charset="0"/>
                <a:hlinkClick r:id="rId5"/>
              </a:rPr>
              <a:t>www.skillsworkshop.org</a:t>
            </a:r>
            <a:r>
              <a:rPr lang="en-GB" sz="135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defTabSz="685800">
              <a:defRPr/>
            </a:pPr>
            <a:r>
              <a:rPr lang="en-GB" sz="135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defTabSz="685800">
              <a:defRPr/>
            </a:pPr>
            <a:r>
              <a:rPr lang="en-GB" sz="1350" dirty="0">
                <a:solidFill>
                  <a:srgbClr val="000000"/>
                </a:solidFill>
                <a:latin typeface="Century Gothic" panose="020B0502020202020204" pitchFamily="34" charset="0"/>
              </a:rPr>
              <a:t>Please refer to the download page for this resource on skillsworkshop for detailed curriculum links and resources.</a:t>
            </a:r>
          </a:p>
          <a:p>
            <a:pPr defTabSz="685800">
              <a:defRPr/>
            </a:pPr>
            <a:endParaRPr lang="en-GB" sz="135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1350" dirty="0">
                <a:solidFill>
                  <a:srgbClr val="000000"/>
                </a:solidFill>
                <a:latin typeface="Century Gothic" panose="020B0502020202020204" pitchFamily="34" charset="0"/>
              </a:rPr>
              <a:t>For an online interactive word wheel visit:</a:t>
            </a:r>
          </a:p>
          <a:p>
            <a:pPr defTabSz="685800">
              <a:defRPr/>
            </a:pPr>
            <a:r>
              <a:rPr lang="en-GB" sz="1350" dirty="0">
                <a:solidFill>
                  <a:srgbClr val="000000"/>
                </a:solidFill>
                <a:latin typeface="Century Gothic" panose="020B0502020202020204" pitchFamily="34" charset="0"/>
                <a:hlinkClick r:id="rId6"/>
              </a:rPr>
              <a:t>http://www.senteacher.org/worksheet/78/Word-Wheel-Printer.html</a:t>
            </a:r>
            <a:endParaRPr lang="en-GB" sz="135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135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pPr defTabSz="685800">
              <a:defRPr/>
            </a:pPr>
            <a:endParaRPr lang="en-GB" sz="135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9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20" y="22944"/>
            <a:ext cx="6172200" cy="753592"/>
          </a:xfrm>
        </p:spPr>
        <p:txBody>
          <a:bodyPr>
            <a:normAutofit/>
          </a:bodyPr>
          <a:lstStyle/>
          <a:p>
            <a:r>
              <a:rPr lang="en-GB" dirty="0"/>
              <a:t>Positive or Negative Words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507264"/>
              </p:ext>
            </p:extLst>
          </p:nvPr>
        </p:nvGraphicFramePr>
        <p:xfrm>
          <a:off x="311820" y="632520"/>
          <a:ext cx="6172200" cy="653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rot="17370375">
            <a:off x="2957974" y="1781070"/>
            <a:ext cx="195887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Despairing</a:t>
            </a:r>
          </a:p>
        </p:txBody>
      </p:sp>
      <p:sp>
        <p:nvSpPr>
          <p:cNvPr id="5" name="TextBox 4"/>
          <p:cNvSpPr txBox="1"/>
          <p:nvPr/>
        </p:nvSpPr>
        <p:spPr>
          <a:xfrm rot="18602056">
            <a:off x="1083559" y="5019163"/>
            <a:ext cx="209512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Remorseful</a:t>
            </a:r>
          </a:p>
        </p:txBody>
      </p:sp>
      <p:sp>
        <p:nvSpPr>
          <p:cNvPr id="6" name="TextBox 5"/>
          <p:cNvSpPr txBox="1"/>
          <p:nvPr/>
        </p:nvSpPr>
        <p:spPr>
          <a:xfrm rot="2785300">
            <a:off x="4252107" y="5100015"/>
            <a:ext cx="141224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Fulfilled</a:t>
            </a:r>
          </a:p>
        </p:txBody>
      </p:sp>
      <p:sp>
        <p:nvSpPr>
          <p:cNvPr id="7" name="TextBox 6"/>
          <p:cNvSpPr txBox="1"/>
          <p:nvPr/>
        </p:nvSpPr>
        <p:spPr>
          <a:xfrm rot="1021451">
            <a:off x="576605" y="3114703"/>
            <a:ext cx="2003754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Repugnant</a:t>
            </a:r>
          </a:p>
        </p:txBody>
      </p:sp>
      <p:sp>
        <p:nvSpPr>
          <p:cNvPr id="8" name="TextBox 7"/>
          <p:cNvSpPr txBox="1"/>
          <p:nvPr/>
        </p:nvSpPr>
        <p:spPr>
          <a:xfrm rot="19166558">
            <a:off x="3911229" y="2294509"/>
            <a:ext cx="182261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Inquisitive</a:t>
            </a:r>
          </a:p>
        </p:txBody>
      </p:sp>
      <p:sp>
        <p:nvSpPr>
          <p:cNvPr id="9" name="TextBox 8"/>
          <p:cNvSpPr txBox="1"/>
          <p:nvPr/>
        </p:nvSpPr>
        <p:spPr>
          <a:xfrm rot="17567992">
            <a:off x="1932377" y="5463914"/>
            <a:ext cx="182261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Dismayed</a:t>
            </a:r>
          </a:p>
        </p:txBody>
      </p:sp>
      <p:sp>
        <p:nvSpPr>
          <p:cNvPr id="10" name="TextBox 9"/>
          <p:cNvSpPr txBox="1"/>
          <p:nvPr/>
        </p:nvSpPr>
        <p:spPr>
          <a:xfrm rot="20458268">
            <a:off x="4548126" y="3124870"/>
            <a:ext cx="14362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Ecstatic</a:t>
            </a:r>
          </a:p>
        </p:txBody>
      </p:sp>
      <p:sp>
        <p:nvSpPr>
          <p:cNvPr id="11" name="TextBox 10"/>
          <p:cNvSpPr txBox="1"/>
          <p:nvPr/>
        </p:nvSpPr>
        <p:spPr>
          <a:xfrm rot="2989208">
            <a:off x="1282361" y="2298857"/>
            <a:ext cx="170719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Liberated</a:t>
            </a:r>
          </a:p>
        </p:txBody>
      </p:sp>
      <p:sp>
        <p:nvSpPr>
          <p:cNvPr id="12" name="TextBox 11"/>
          <p:cNvSpPr txBox="1"/>
          <p:nvPr/>
        </p:nvSpPr>
        <p:spPr>
          <a:xfrm rot="20560459">
            <a:off x="672251" y="4170079"/>
            <a:ext cx="125354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Hostile</a:t>
            </a:r>
          </a:p>
        </p:txBody>
      </p:sp>
      <p:sp>
        <p:nvSpPr>
          <p:cNvPr id="13" name="TextBox 12"/>
          <p:cNvSpPr txBox="1"/>
          <p:nvPr/>
        </p:nvSpPr>
        <p:spPr>
          <a:xfrm rot="4200569">
            <a:off x="1993455" y="1866909"/>
            <a:ext cx="1800173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Optimistic</a:t>
            </a:r>
          </a:p>
        </p:txBody>
      </p:sp>
      <p:sp>
        <p:nvSpPr>
          <p:cNvPr id="15" name="TextBox 14"/>
          <p:cNvSpPr txBox="1"/>
          <p:nvPr/>
        </p:nvSpPr>
        <p:spPr>
          <a:xfrm rot="1360580">
            <a:off x="4953973" y="4253215"/>
            <a:ext cx="109324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Eager</a:t>
            </a:r>
          </a:p>
        </p:txBody>
      </p:sp>
      <p:sp>
        <p:nvSpPr>
          <p:cNvPr id="4" name="Oval 3"/>
          <p:cNvSpPr/>
          <p:nvPr/>
        </p:nvSpPr>
        <p:spPr>
          <a:xfrm>
            <a:off x="3190544" y="3683472"/>
            <a:ext cx="412420" cy="4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5055441">
            <a:off x="2826819" y="5444261"/>
            <a:ext cx="204863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Inadequate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8268"/>
              </p:ext>
            </p:extLst>
          </p:nvPr>
        </p:nvGraphicFramePr>
        <p:xfrm>
          <a:off x="311820" y="7274758"/>
          <a:ext cx="61722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Words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Words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58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727641"/>
              </p:ext>
            </p:extLst>
          </p:nvPr>
        </p:nvGraphicFramePr>
        <p:xfrm>
          <a:off x="404664" y="1064568"/>
          <a:ext cx="6120680" cy="855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88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1820" y="22944"/>
            <a:ext cx="6172200" cy="753592"/>
          </a:xfrm>
        </p:spPr>
        <p:txBody>
          <a:bodyPr>
            <a:normAutofit/>
          </a:bodyPr>
          <a:lstStyle/>
          <a:p>
            <a:r>
              <a:rPr lang="en-GB" dirty="0"/>
              <a:t>Write your sentences here:</a:t>
            </a:r>
          </a:p>
        </p:txBody>
      </p:sp>
    </p:spTree>
    <p:extLst>
      <p:ext uri="{BB962C8B-B14F-4D97-AF65-F5344CB8AC3E}">
        <p14:creationId xmlns:p14="http://schemas.microsoft.com/office/powerpoint/2010/main" val="237014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36" y="7556138"/>
            <a:ext cx="6172200" cy="1512168"/>
          </a:xfrm>
        </p:spPr>
        <p:txBody>
          <a:bodyPr>
            <a:normAutofit/>
          </a:bodyPr>
          <a:lstStyle/>
          <a:p>
            <a:r>
              <a:rPr lang="en-GB" dirty="0"/>
              <a:t>Cut out this part and overlay on page one. Paper fastener goes through the X in the middle.</a:t>
            </a:r>
          </a:p>
        </p:txBody>
      </p:sp>
      <p:sp>
        <p:nvSpPr>
          <p:cNvPr id="10" name="Pie 9"/>
          <p:cNvSpPr/>
          <p:nvPr/>
        </p:nvSpPr>
        <p:spPr>
          <a:xfrm rot="169143">
            <a:off x="370750" y="1293552"/>
            <a:ext cx="6079356" cy="6079356"/>
          </a:xfrm>
          <a:prstGeom prst="pie">
            <a:avLst>
              <a:gd name="adj1" fmla="val 17860116"/>
              <a:gd name="adj2" fmla="val 1611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3980" y="1295399"/>
            <a:ext cx="6079356" cy="60804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 rot="7089654">
            <a:off x="3655112" y="1683026"/>
            <a:ext cx="911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ym typeface="Wingdings" panose="05000000000000000000" pitchFamily="2" charset="2"/>
              </a:rPr>
              <a:t></a:t>
            </a:r>
            <a:endParaRPr lang="en-GB" dirty="0"/>
          </a:p>
        </p:txBody>
      </p:sp>
      <p:sp>
        <p:nvSpPr>
          <p:cNvPr id="17" name="Flowchart: Summing Junction 16"/>
          <p:cNvSpPr/>
          <p:nvPr/>
        </p:nvSpPr>
        <p:spPr>
          <a:xfrm>
            <a:off x="3168801" y="4104111"/>
            <a:ext cx="458238" cy="4582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5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20" y="22944"/>
            <a:ext cx="6172200" cy="753592"/>
          </a:xfrm>
        </p:spPr>
        <p:txBody>
          <a:bodyPr>
            <a:normAutofit/>
          </a:bodyPr>
          <a:lstStyle/>
          <a:p>
            <a:r>
              <a:rPr lang="en-GB" dirty="0"/>
              <a:t>Put your Title Here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507264"/>
              </p:ext>
            </p:extLst>
          </p:nvPr>
        </p:nvGraphicFramePr>
        <p:xfrm>
          <a:off x="311820" y="632520"/>
          <a:ext cx="6172200" cy="653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rot="17370375">
            <a:off x="3058965" y="1781070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5" name="TextBox 4"/>
          <p:cNvSpPr txBox="1"/>
          <p:nvPr/>
        </p:nvSpPr>
        <p:spPr>
          <a:xfrm rot="18602056">
            <a:off x="1252677" y="5019163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6" name="TextBox 5"/>
          <p:cNvSpPr txBox="1"/>
          <p:nvPr/>
        </p:nvSpPr>
        <p:spPr>
          <a:xfrm rot="2785300">
            <a:off x="3970729" y="5094973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7" name="TextBox 6"/>
          <p:cNvSpPr txBox="1"/>
          <p:nvPr/>
        </p:nvSpPr>
        <p:spPr>
          <a:xfrm rot="1021451">
            <a:off x="700038" y="3114703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8" name="TextBox 7"/>
          <p:cNvSpPr txBox="1"/>
          <p:nvPr/>
        </p:nvSpPr>
        <p:spPr>
          <a:xfrm rot="19166558">
            <a:off x="3944092" y="2294509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9" name="TextBox 8"/>
          <p:cNvSpPr txBox="1"/>
          <p:nvPr/>
        </p:nvSpPr>
        <p:spPr>
          <a:xfrm rot="17567992">
            <a:off x="1965240" y="5463914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10" name="TextBox 9"/>
          <p:cNvSpPr txBox="1"/>
          <p:nvPr/>
        </p:nvSpPr>
        <p:spPr>
          <a:xfrm rot="20458268">
            <a:off x="4387827" y="3124870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11" name="TextBox 10"/>
          <p:cNvSpPr txBox="1"/>
          <p:nvPr/>
        </p:nvSpPr>
        <p:spPr>
          <a:xfrm rot="2989208">
            <a:off x="1257516" y="2298857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12" name="TextBox 11"/>
          <p:cNvSpPr txBox="1"/>
          <p:nvPr/>
        </p:nvSpPr>
        <p:spPr>
          <a:xfrm rot="20560459">
            <a:off x="596837" y="4206425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13" name="TextBox 12"/>
          <p:cNvSpPr txBox="1"/>
          <p:nvPr/>
        </p:nvSpPr>
        <p:spPr>
          <a:xfrm rot="4200569">
            <a:off x="2015097" y="1866909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15" name="TextBox 14"/>
          <p:cNvSpPr txBox="1"/>
          <p:nvPr/>
        </p:nvSpPr>
        <p:spPr>
          <a:xfrm rot="1360580">
            <a:off x="4442816" y="4263118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4" name="Oval 3"/>
          <p:cNvSpPr/>
          <p:nvPr/>
        </p:nvSpPr>
        <p:spPr>
          <a:xfrm>
            <a:off x="3190544" y="3683472"/>
            <a:ext cx="412420" cy="4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5055441">
            <a:off x="2972694" y="5444261"/>
            <a:ext cx="175689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27419"/>
              </p:ext>
            </p:extLst>
          </p:nvPr>
        </p:nvGraphicFramePr>
        <p:xfrm>
          <a:off x="311820" y="7274758"/>
          <a:ext cx="61722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12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20" y="22944"/>
            <a:ext cx="6172200" cy="753592"/>
          </a:xfrm>
        </p:spPr>
        <p:txBody>
          <a:bodyPr>
            <a:normAutofit/>
          </a:bodyPr>
          <a:lstStyle/>
          <a:p>
            <a:r>
              <a:rPr lang="en-GB" dirty="0"/>
              <a:t>Put your Title Here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507264"/>
              </p:ext>
            </p:extLst>
          </p:nvPr>
        </p:nvGraphicFramePr>
        <p:xfrm>
          <a:off x="311820" y="632520"/>
          <a:ext cx="6172200" cy="653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>
            <a:off x="3190544" y="3683472"/>
            <a:ext cx="412420" cy="4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27419"/>
              </p:ext>
            </p:extLst>
          </p:nvPr>
        </p:nvGraphicFramePr>
        <p:xfrm>
          <a:off x="311820" y="7274758"/>
          <a:ext cx="61722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408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C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137</TotalTime>
  <Words>443</Words>
  <Application>Microsoft Office PowerPoint</Application>
  <PresentationFormat>A4 Paper (210x297 mm)</PresentationFormat>
  <Paragraphs>73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Comic Sans MS</vt:lpstr>
      <vt:lpstr>Gill Sans MT</vt:lpstr>
      <vt:lpstr>Myriad Pro</vt:lpstr>
      <vt:lpstr>Wingdings</vt:lpstr>
      <vt:lpstr>Blank</vt:lpstr>
      <vt:lpstr>Word Wheel Template</vt:lpstr>
      <vt:lpstr>Positive or Negative Words</vt:lpstr>
      <vt:lpstr>Write your sentences here:</vt:lpstr>
      <vt:lpstr>Cut out this part and overlay on page one. Paper fastener goes through the X in the middle.</vt:lpstr>
      <vt:lpstr>Put your Title Here</vt:lpstr>
      <vt:lpstr>Put your Title Here</vt:lpstr>
    </vt:vector>
  </TitlesOfParts>
  <Company>Contributed to skillsworkshop.org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Wheel Template</dc:title>
  <dc:subject>Functional Skills  (vocabulary, spelling)</dc:subject>
  <dc:creator>Marc Stewart</dc:creator>
  <cp:lastModifiedBy>Maggie Harnew</cp:lastModifiedBy>
  <cp:revision>14</cp:revision>
  <cp:lastPrinted>2018-01-02T14:10:00Z</cp:lastPrinted>
  <dcterms:created xsi:type="dcterms:W3CDTF">2018-01-02T13:21:22Z</dcterms:created>
  <dcterms:modified xsi:type="dcterms:W3CDTF">2018-09-10T14:43:47Z</dcterms:modified>
</cp:coreProperties>
</file>